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94" r:id="rId2"/>
  </p:sldMasterIdLst>
  <p:notesMasterIdLst>
    <p:notesMasterId r:id="rId5"/>
  </p:notesMasterIdLst>
  <p:sldIdLst>
    <p:sldId id="307" r:id="rId3"/>
    <p:sldId id="345" r:id="rId4"/>
  </p:sldIdLst>
  <p:sldSz cx="12192000" cy="6858000"/>
  <p:notesSz cx="6858000" cy="9144000"/>
  <p:custDataLst>
    <p:tags r:id="rId6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rpetti Alessia (I&amp;S IPP)" initials="SA(I" lastIdx="19" clrIdx="0">
    <p:extLst>
      <p:ext uri="{19B8F6BF-5375-455C-9EA6-DF929625EA0E}">
        <p15:presenceInfo xmlns:p15="http://schemas.microsoft.com/office/powerpoint/2012/main" userId="S-1-5-21-209216993-2763362892-3104057069-389334" providerId="AD"/>
      </p:ext>
    </p:extLst>
  </p:cmAuthor>
  <p:cmAuthor id="2" name="Rigillo Angelo (I&amp;S IPP)" initials="RA(I" lastIdx="20" clrIdx="1">
    <p:extLst>
      <p:ext uri="{19B8F6BF-5375-455C-9EA6-DF929625EA0E}">
        <p15:presenceInfo xmlns:p15="http://schemas.microsoft.com/office/powerpoint/2012/main" userId="S-1-5-21-209216993-2763362892-3104057069-3828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0D4"/>
    <a:srgbClr val="94CE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59" autoAdjust="0"/>
    <p:restoredTop sz="93018" autoAdjust="0"/>
  </p:normalViewPr>
  <p:slideViewPr>
    <p:cSldViewPr snapToGrid="0">
      <p:cViewPr varScale="1">
        <p:scale>
          <a:sx n="69" d="100"/>
          <a:sy n="69" d="100"/>
        </p:scale>
        <p:origin x="6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C4679F-1890-4E6D-9736-E5A9ABDD7520}" type="datetimeFigureOut">
              <a:rPr lang="it-IT" smtClean="0"/>
              <a:t>23/01/2019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0CB4E3-6ECF-4C39-B97F-860ADD38602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22115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4B304-E99A-554B-A154-AA493B70D9FA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528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1" y="1723880"/>
            <a:ext cx="7616825" cy="1368425"/>
          </a:xfrm>
        </p:spPr>
        <p:txBody>
          <a:bodyPr anchor="t">
            <a:no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2829" y="3429009"/>
            <a:ext cx="6109388" cy="276999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1801">
                <a:solidFill>
                  <a:schemeClr val="tx1"/>
                </a:solidFill>
              </a:defRPr>
            </a:lvl1pPr>
            <a:lvl2pPr marL="457228" indent="0" algn="ctr">
              <a:buNone/>
              <a:defRPr sz="2001"/>
            </a:lvl2pPr>
            <a:lvl3pPr marL="914456" indent="0" algn="ctr">
              <a:buNone/>
              <a:defRPr sz="1801"/>
            </a:lvl3pPr>
            <a:lvl4pPr marL="1371685" indent="0" algn="ctr">
              <a:buNone/>
              <a:defRPr sz="1601"/>
            </a:lvl4pPr>
            <a:lvl5pPr marL="1828915" indent="0" algn="ctr">
              <a:buNone/>
              <a:defRPr sz="1601"/>
            </a:lvl5pPr>
            <a:lvl6pPr marL="2286143" indent="0" algn="ctr">
              <a:buNone/>
              <a:defRPr sz="1601"/>
            </a:lvl6pPr>
            <a:lvl7pPr marL="2743370" indent="0" algn="ctr">
              <a:buNone/>
              <a:defRPr sz="1601"/>
            </a:lvl7pPr>
            <a:lvl8pPr marL="3200600" indent="0" algn="ctr">
              <a:buNone/>
              <a:defRPr sz="1601"/>
            </a:lvl8pPr>
            <a:lvl9pPr marL="3657828" indent="0" algn="ctr">
              <a:buNone/>
              <a:defRPr sz="1601"/>
            </a:lvl9pPr>
          </a:lstStyle>
          <a:p>
            <a:r>
              <a:rPr lang="it-IT"/>
              <a:t>Fare clic per modificare lo stile del sottotitolo dello schema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5520" y="3429009"/>
            <a:ext cx="1510613" cy="276999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lnSpc>
                <a:spcPct val="90000"/>
              </a:lnSpc>
              <a:defRPr sz="1801">
                <a:solidFill>
                  <a:schemeClr val="tx1"/>
                </a:solidFill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 rot="16200000">
            <a:off x="1615350" y="-157777"/>
            <a:ext cx="691602" cy="239829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endParaRPr lang="en-GB" sz="1801" dirty="0">
              <a:solidFill>
                <a:prstClr val="black"/>
              </a:solidFill>
            </a:endParaRPr>
          </a:p>
        </p:txBody>
      </p:sp>
      <p:pic>
        <p:nvPicPr>
          <p:cNvPr id="8" name="Picture 2" descr="\\psf\Home\Desktop\ENELLOGO1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19707" y="5483226"/>
            <a:ext cx="1907123" cy="691036"/>
          </a:xfrm>
          <a:prstGeom prst="rect">
            <a:avLst/>
          </a:prstGeom>
          <a:noFill/>
        </p:spPr>
      </p:pic>
      <p:sp>
        <p:nvSpPr>
          <p:cNvPr id="7" name="Segnaposto numero diapositiva 16"/>
          <p:cNvSpPr>
            <a:spLocks noGrp="1"/>
          </p:cNvSpPr>
          <p:nvPr>
            <p:ph type="sldNum" sz="quarter" idx="16"/>
          </p:nvPr>
        </p:nvSpPr>
        <p:spPr>
          <a:xfrm>
            <a:off x="10664829" y="6264005"/>
            <a:ext cx="762000" cy="153888"/>
          </a:xfrm>
        </p:spPr>
        <p:txBody>
          <a:bodyPr/>
          <a:lstStyle/>
          <a:p>
            <a:fld id="{1ED2235E-0982-3B42-A838-A74550CD4449}" type="slidenum">
              <a:rPr lang="en-GB" smtClean="0">
                <a:solidFill>
                  <a:srgbClr val="C6C6C6">
                    <a:lumMod val="75000"/>
                  </a:srgbClr>
                </a:solidFill>
              </a:rPr>
              <a:pPr/>
              <a:t>‹N›</a:t>
            </a:fld>
            <a:endParaRPr lang="en-GB" dirty="0">
              <a:solidFill>
                <a:srgbClr val="C6C6C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88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2213" y="6264005"/>
            <a:ext cx="1510613" cy="153888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/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2827" y="6264005"/>
            <a:ext cx="8381999" cy="153888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/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defRPr/>
            </a:lvl1pPr>
          </a:lstStyle>
          <a:p>
            <a:fld id="{1ED2235E-0982-3B42-A838-A74550CD4449}" type="slidenum">
              <a:rPr lang="en-GB" smtClean="0">
                <a:solidFill>
                  <a:srgbClr val="C6C6C6">
                    <a:lumMod val="75000"/>
                  </a:srgbClr>
                </a:solidFill>
              </a:rPr>
              <a:pPr/>
              <a:t>‹N›</a:t>
            </a:fld>
            <a:endParaRPr lang="en-GB" dirty="0">
              <a:solidFill>
                <a:srgbClr val="C6C6C6">
                  <a:lumMod val="75000"/>
                </a:srgb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1085369"/>
            <a:ext cx="8375652" cy="276999"/>
          </a:xfrm>
        </p:spPr>
        <p:txBody>
          <a:bodyPr rIns="0">
            <a:noAutofit/>
          </a:bodyPr>
          <a:lstStyle>
            <a:lvl1pPr>
              <a:defRPr sz="1801"/>
            </a:lvl1pPr>
          </a:lstStyle>
          <a:p>
            <a:pPr lvl="0"/>
            <a:r>
              <a:rPr lang="en-GB" dirty="0"/>
              <a:t>Click to edit Master subtitle style if required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115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Key Message Onl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2213" y="6264005"/>
            <a:ext cx="1510613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2827" y="6264005"/>
            <a:ext cx="8381999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D2235E-0982-3B42-A838-A74550CD4449}" type="slidenum">
              <a:rPr lang="en-GB" smtClean="0">
                <a:solidFill>
                  <a:prstClr val="white"/>
                </a:solidFill>
              </a:rPr>
              <a:pPr/>
              <a:t>‹N›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72216" y="1905918"/>
            <a:ext cx="7606615" cy="3577306"/>
          </a:xfrm>
        </p:spPr>
        <p:txBody>
          <a:bodyPr/>
          <a:lstStyle>
            <a:lvl1pPr>
              <a:defRPr sz="36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1870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35359" y="329864"/>
            <a:ext cx="9217024" cy="700124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35363" y="2138492"/>
            <a:ext cx="9456540" cy="4320480"/>
          </a:xfrm>
          <a:prstGeom prst="rect">
            <a:avLst/>
          </a:prstGeom>
        </p:spPr>
        <p:txBody>
          <a:bodyPr/>
          <a:lstStyle>
            <a:lvl1pPr>
              <a:defRPr sz="2401">
                <a:solidFill>
                  <a:srgbClr val="515151"/>
                </a:solidFill>
                <a:latin typeface="+mn-lt"/>
              </a:defRPr>
            </a:lvl1pPr>
            <a:lvl2pPr>
              <a:defRPr sz="2001">
                <a:solidFill>
                  <a:srgbClr val="515151"/>
                </a:solidFill>
                <a:latin typeface="+mn-lt"/>
              </a:defRPr>
            </a:lvl2pPr>
            <a:lvl3pPr>
              <a:defRPr sz="2001">
                <a:solidFill>
                  <a:srgbClr val="515151"/>
                </a:solidFill>
                <a:latin typeface="+mn-lt"/>
              </a:defRPr>
            </a:lvl3pPr>
            <a:lvl4pPr>
              <a:defRPr sz="2001">
                <a:solidFill>
                  <a:srgbClr val="515151"/>
                </a:solidFill>
                <a:latin typeface="+mn-lt"/>
              </a:defRPr>
            </a:lvl4pPr>
            <a:lvl5pPr>
              <a:defRPr sz="2001">
                <a:solidFill>
                  <a:srgbClr val="51515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35363" y="1506723"/>
            <a:ext cx="8927966" cy="4234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1">
                <a:solidFill>
                  <a:srgbClr val="16A3B2"/>
                </a:solidFill>
                <a:latin typeface="+mj-lt"/>
              </a:defRPr>
            </a:lvl1pPr>
            <a:lvl2pPr>
              <a:defRPr sz="1801">
                <a:solidFill>
                  <a:srgbClr val="011C44"/>
                </a:solidFill>
                <a:latin typeface="Gill Sans"/>
              </a:defRPr>
            </a:lvl2pPr>
            <a:lvl3pPr>
              <a:defRPr sz="1801">
                <a:solidFill>
                  <a:srgbClr val="011C44"/>
                </a:solidFill>
                <a:latin typeface="Gill Sans"/>
              </a:defRPr>
            </a:lvl3pPr>
            <a:lvl4pPr>
              <a:defRPr sz="1801">
                <a:solidFill>
                  <a:srgbClr val="011C44"/>
                </a:solidFill>
                <a:latin typeface="Gill Sans"/>
              </a:defRPr>
            </a:lvl4pPr>
            <a:lvl5pPr>
              <a:defRPr sz="1801">
                <a:solidFill>
                  <a:srgbClr val="011C44"/>
                </a:solidFill>
                <a:latin typeface="Gill San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86752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7830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2"/>
          <p:cNvSpPr>
            <a:spLocks noGrp="1" noChangeArrowheads="1"/>
          </p:cNvSpPr>
          <p:nvPr>
            <p:ph type="title"/>
          </p:nvPr>
        </p:nvSpPr>
        <p:spPr bwMode="gray">
          <a:xfrm>
            <a:off x="1209484" y="636822"/>
            <a:ext cx="9716885" cy="31402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>
              <a:defRPr sz="2001"/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1806832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empty_p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/>
          <p:cNvSpPr>
            <a:spLocks noGrp="1"/>
          </p:cNvSpPr>
          <p:nvPr>
            <p:ph type="title" hasCustomPrompt="1"/>
          </p:nvPr>
        </p:nvSpPr>
        <p:spPr>
          <a:xfrm>
            <a:off x="2921005" y="266702"/>
            <a:ext cx="6350000" cy="558843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ctr">
              <a:defRPr sz="3732" b="1" i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62452" y="837240"/>
            <a:ext cx="3467100" cy="267661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2134" b="1" i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609624" indent="0">
              <a:buNone/>
              <a:defRPr sz="1601"/>
            </a:lvl2pPr>
            <a:lvl3pPr marL="1219247" indent="0">
              <a:buNone/>
              <a:defRPr sz="1333"/>
            </a:lvl3pPr>
            <a:lvl4pPr marL="1828868" indent="0">
              <a:buNone/>
              <a:defRPr sz="1200"/>
            </a:lvl4pPr>
            <a:lvl5pPr marL="2438490" indent="0">
              <a:buNone/>
              <a:defRPr sz="1200"/>
            </a:lvl5pPr>
            <a:lvl6pPr marL="3048115" indent="0">
              <a:buNone/>
              <a:defRPr sz="1200"/>
            </a:lvl6pPr>
            <a:lvl7pPr marL="3657737" indent="0">
              <a:buNone/>
              <a:defRPr sz="1200"/>
            </a:lvl7pPr>
            <a:lvl8pPr marL="4267360" indent="0">
              <a:buNone/>
              <a:defRPr sz="1200"/>
            </a:lvl8pPr>
            <a:lvl9pPr marL="4876982" indent="0">
              <a:buNone/>
              <a:defRPr sz="12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22775602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tt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68075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1" y="1723880"/>
            <a:ext cx="7616825" cy="1368425"/>
          </a:xfrm>
        </p:spPr>
        <p:txBody>
          <a:bodyPr anchor="t">
            <a:no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2829" y="3429009"/>
            <a:ext cx="6109388" cy="276999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1801">
                <a:solidFill>
                  <a:schemeClr val="tx1"/>
                </a:solidFill>
              </a:defRPr>
            </a:lvl1pPr>
            <a:lvl2pPr marL="457228" indent="0" algn="ctr">
              <a:buNone/>
              <a:defRPr sz="2001"/>
            </a:lvl2pPr>
            <a:lvl3pPr marL="914456" indent="0" algn="ctr">
              <a:buNone/>
              <a:defRPr sz="1801"/>
            </a:lvl3pPr>
            <a:lvl4pPr marL="1371685" indent="0" algn="ctr">
              <a:buNone/>
              <a:defRPr sz="1601"/>
            </a:lvl4pPr>
            <a:lvl5pPr marL="1828915" indent="0" algn="ctr">
              <a:buNone/>
              <a:defRPr sz="1601"/>
            </a:lvl5pPr>
            <a:lvl6pPr marL="2286143" indent="0" algn="ctr">
              <a:buNone/>
              <a:defRPr sz="1601"/>
            </a:lvl6pPr>
            <a:lvl7pPr marL="2743370" indent="0" algn="ctr">
              <a:buNone/>
              <a:defRPr sz="1601"/>
            </a:lvl7pPr>
            <a:lvl8pPr marL="3200600" indent="0" algn="ctr">
              <a:buNone/>
              <a:defRPr sz="1601"/>
            </a:lvl8pPr>
            <a:lvl9pPr marL="3657828" indent="0" algn="ctr">
              <a:buNone/>
              <a:defRPr sz="1601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5520" y="3429009"/>
            <a:ext cx="1510613" cy="276999"/>
          </a:xfrm>
        </p:spPr>
        <p:txBody>
          <a:bodyPr anchor="t">
            <a:noAutofit/>
          </a:bodyPr>
          <a:lstStyle>
            <a:lvl1pPr>
              <a:lnSpc>
                <a:spcPct val="90000"/>
              </a:lnSpc>
              <a:defRPr sz="1801">
                <a:solidFill>
                  <a:schemeClr val="tx1"/>
                </a:solidFill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 rot="16200000">
            <a:off x="1615350" y="-157777"/>
            <a:ext cx="691602" cy="239829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endParaRPr lang="en-GB" sz="180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8927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defRPr/>
            </a:lvl1pPr>
          </a:lstStyle>
          <a:p>
            <a:endParaRPr lang="en-GB" dirty="0">
              <a:solidFill>
                <a:srgbClr val="C6C6C6">
                  <a:lumMod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defRPr/>
            </a:lvl1pPr>
          </a:lstStyle>
          <a:p>
            <a:endParaRPr lang="en-GB" dirty="0">
              <a:solidFill>
                <a:srgbClr val="C6C6C6">
                  <a:lumMod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defRPr/>
            </a:lvl1pPr>
          </a:lstStyle>
          <a:p>
            <a:fld id="{1ED2235E-0982-3B42-A838-A74550CD4449}" type="slidenum">
              <a:rPr lang="en-GB" smtClean="0">
                <a:solidFill>
                  <a:srgbClr val="C6C6C6">
                    <a:lumMod val="75000"/>
                  </a:srgbClr>
                </a:solidFill>
              </a:rPr>
              <a:pPr/>
              <a:t>‹N›</a:t>
            </a:fld>
            <a:endParaRPr lang="en-GB" dirty="0">
              <a:solidFill>
                <a:srgbClr val="C6C6C6">
                  <a:lumMod val="75000"/>
                </a:srgb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1085369"/>
            <a:ext cx="8375652" cy="276999"/>
          </a:xfrm>
        </p:spPr>
        <p:txBody>
          <a:bodyPr rIns="0">
            <a:noAutofit/>
          </a:bodyPr>
          <a:lstStyle>
            <a:lvl1pPr>
              <a:defRPr sz="1801"/>
            </a:lvl1pPr>
          </a:lstStyle>
          <a:p>
            <a:pPr lvl="0"/>
            <a:r>
              <a:rPr lang="en-GB" dirty="0"/>
              <a:t>Click to edit Master subtitle style if required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3364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772213" y="6264005"/>
            <a:ext cx="1510613" cy="153888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en-GB" dirty="0">
              <a:solidFill>
                <a:srgbClr val="C6C6C6">
                  <a:lumMod val="75000"/>
                </a:srgb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82827" y="6264005"/>
            <a:ext cx="8381999" cy="153888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en-GB" dirty="0">
              <a:solidFill>
                <a:srgbClr val="C6C6C6">
                  <a:lumMod val="75000"/>
                </a:srgbClr>
              </a:solidFill>
            </a:endParaRPr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664829" y="6264005"/>
            <a:ext cx="762000" cy="153888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1ED2235E-0982-3B42-A838-A74550CD4449}" type="slidenum">
              <a:rPr lang="en-GB" smtClean="0">
                <a:solidFill>
                  <a:srgbClr val="C6C6C6">
                    <a:lumMod val="75000"/>
                  </a:srgbClr>
                </a:solidFill>
              </a:rPr>
              <a:pPr/>
              <a:t>‹N›</a:t>
            </a:fld>
            <a:endParaRPr lang="en-GB" dirty="0">
              <a:solidFill>
                <a:srgbClr val="C6C6C6">
                  <a:lumMod val="75000"/>
                </a:srgbClr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082250" y="687822"/>
            <a:ext cx="1345444" cy="671077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 userDrawn="1"/>
        </p:nvSpPr>
        <p:spPr>
          <a:xfrm>
            <a:off x="759394" y="688247"/>
            <a:ext cx="986996" cy="3422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endParaRPr lang="en-GB" sz="1801" dirty="0">
              <a:solidFill>
                <a:srgbClr val="0655FA"/>
              </a:solidFill>
            </a:endParaRPr>
          </a:p>
        </p:txBody>
      </p:sp>
      <p:sp>
        <p:nvSpPr>
          <p:cNvPr id="14" name="Title 9"/>
          <p:cNvSpPr>
            <a:spLocks noGrp="1"/>
          </p:cNvSpPr>
          <p:nvPr>
            <p:ph type="title" hasCustomPrompt="1"/>
          </p:nvPr>
        </p:nvSpPr>
        <p:spPr>
          <a:xfrm>
            <a:off x="2082309" y="615089"/>
            <a:ext cx="5534519" cy="3495811"/>
          </a:xfrm>
        </p:spPr>
        <p:txBody>
          <a:bodyPr>
            <a:no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20844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1085369"/>
            <a:ext cx="8375652" cy="276999"/>
          </a:xfrm>
        </p:spPr>
        <p:txBody>
          <a:bodyPr rIns="0">
            <a:noAutofit/>
          </a:bodyPr>
          <a:lstStyle>
            <a:lvl1pPr>
              <a:defRPr sz="1801"/>
            </a:lvl1pPr>
          </a:lstStyle>
          <a:p>
            <a:pPr lvl="0"/>
            <a:r>
              <a:rPr lang="en-GB" dirty="0"/>
              <a:t>Click to edit Master subtitle style if required</a:t>
            </a:r>
            <a:endParaRPr lang="en-US" dirty="0"/>
          </a:p>
        </p:txBody>
      </p:sp>
      <p:sp>
        <p:nvSpPr>
          <p:cNvPr id="14" name="Titolo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17" name="Segnaposto numero diapositiva 16"/>
          <p:cNvSpPr>
            <a:spLocks noGrp="1"/>
          </p:cNvSpPr>
          <p:nvPr>
            <p:ph type="sldNum" sz="quarter" idx="16"/>
          </p:nvPr>
        </p:nvSpPr>
        <p:spPr>
          <a:xfrm>
            <a:off x="11264595" y="6558973"/>
            <a:ext cx="762000" cy="153888"/>
          </a:xfrm>
        </p:spPr>
        <p:txBody>
          <a:bodyPr/>
          <a:lstStyle/>
          <a:p>
            <a:fld id="{1ED2235E-0982-3B42-A838-A74550CD4449}" type="slidenum">
              <a:rPr lang="en-GB" smtClean="0">
                <a:solidFill>
                  <a:srgbClr val="C6C6C6">
                    <a:lumMod val="75000"/>
                  </a:srgbClr>
                </a:solidFill>
              </a:rPr>
              <a:pPr/>
              <a:t>‹N›</a:t>
            </a:fld>
            <a:endParaRPr lang="en-GB" dirty="0">
              <a:solidFill>
                <a:srgbClr val="C6C6C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7989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057401"/>
            <a:ext cx="5334002" cy="41084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3" y="2057401"/>
            <a:ext cx="5330825" cy="41084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srgbClr val="C6C6C6">
                  <a:lumMod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srgbClr val="C6C6C6">
                  <a:lumMod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235E-0982-3B42-A838-A74550CD4449}" type="slidenum">
              <a:rPr lang="en-GB" smtClean="0">
                <a:solidFill>
                  <a:srgbClr val="C6C6C6">
                    <a:lumMod val="75000"/>
                  </a:srgbClr>
                </a:solidFill>
              </a:rPr>
              <a:pPr/>
              <a:t>‹N›</a:t>
            </a:fld>
            <a:endParaRPr lang="en-GB" dirty="0">
              <a:solidFill>
                <a:srgbClr val="C6C6C6">
                  <a:lumMod val="75000"/>
                </a:srgbClr>
              </a:solidFill>
            </a:endParaRP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1085369"/>
            <a:ext cx="8375652" cy="276999"/>
          </a:xfrm>
        </p:spPr>
        <p:txBody>
          <a:bodyPr rIns="0">
            <a:noAutofit/>
          </a:bodyPr>
          <a:lstStyle>
            <a:lvl1pPr>
              <a:defRPr sz="1801"/>
            </a:lvl1pPr>
          </a:lstStyle>
          <a:p>
            <a:pPr lvl="0"/>
            <a:r>
              <a:rPr lang="en-GB" dirty="0"/>
              <a:t>Click to edit Master subtitle style if required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0707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2" y="2057401"/>
            <a:ext cx="3554413" cy="41084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6414" y="2057401"/>
            <a:ext cx="3554411" cy="41084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srgbClr val="C6C6C6">
                  <a:lumMod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srgbClr val="C6C6C6">
                  <a:lumMod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235E-0982-3B42-A838-A74550CD4449}" type="slidenum">
              <a:rPr lang="en-GB" smtClean="0">
                <a:solidFill>
                  <a:srgbClr val="C6C6C6">
                    <a:lumMod val="75000"/>
                  </a:srgbClr>
                </a:solidFill>
              </a:rPr>
              <a:pPr/>
              <a:t>‹N›</a:t>
            </a:fld>
            <a:endParaRPr lang="en-GB" dirty="0">
              <a:solidFill>
                <a:srgbClr val="C6C6C6">
                  <a:lumMod val="75000"/>
                </a:srgbClr>
              </a:solidFill>
            </a:endParaRPr>
          </a:p>
        </p:txBody>
      </p:sp>
      <p:sp>
        <p:nvSpPr>
          <p:cNvPr id="12" name="Content Placeholder 3"/>
          <p:cNvSpPr>
            <a:spLocks noGrp="1"/>
          </p:cNvSpPr>
          <p:nvPr>
            <p:ph sz="half" idx="13"/>
          </p:nvPr>
        </p:nvSpPr>
        <p:spPr>
          <a:xfrm>
            <a:off x="7870825" y="2057403"/>
            <a:ext cx="3554411" cy="41084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762000" y="1085369"/>
            <a:ext cx="8375652" cy="276999"/>
          </a:xfrm>
        </p:spPr>
        <p:txBody>
          <a:bodyPr rIns="0">
            <a:noAutofit/>
          </a:bodyPr>
          <a:lstStyle>
            <a:lvl1pPr>
              <a:defRPr sz="1801"/>
            </a:lvl1pPr>
          </a:lstStyle>
          <a:p>
            <a:pPr lvl="0"/>
            <a:r>
              <a:rPr lang="en-GB" dirty="0"/>
              <a:t>Click to edit Master subtitle style if required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2047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spcAft>
                <a:spcPts val="1200"/>
              </a:spcAft>
              <a:defRPr sz="3801"/>
            </a:lvl1pPr>
            <a:lvl2pPr>
              <a:defRPr i="1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srgbClr val="C6C6C6">
                  <a:lumMod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srgbClr val="C6C6C6">
                  <a:lumMod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235E-0982-3B42-A838-A74550CD4449}" type="slidenum">
              <a:rPr lang="en-GB" smtClean="0">
                <a:solidFill>
                  <a:srgbClr val="C6C6C6">
                    <a:lumMod val="75000"/>
                  </a:srgbClr>
                </a:solidFill>
              </a:rPr>
              <a:pPr/>
              <a:t>‹N›</a:t>
            </a:fld>
            <a:endParaRPr lang="en-GB" dirty="0">
              <a:solidFill>
                <a:srgbClr val="C6C6C6">
                  <a:lumMod val="75000"/>
                </a:srgb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1085369"/>
            <a:ext cx="8375652" cy="276999"/>
          </a:xfrm>
        </p:spPr>
        <p:txBody>
          <a:bodyPr rIns="0">
            <a:noAutofit/>
          </a:bodyPr>
          <a:lstStyle>
            <a:lvl1pPr>
              <a:defRPr sz="1801"/>
            </a:lvl1pPr>
          </a:lstStyle>
          <a:p>
            <a:pPr lvl="0"/>
            <a:r>
              <a:rPr lang="en-GB" dirty="0"/>
              <a:t>Click to edit Master subtitle style if required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7972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Message Onl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D2235E-0982-3B42-A838-A74550CD4449}" type="slidenum">
              <a:rPr lang="en-GB" smtClean="0">
                <a:solidFill>
                  <a:prstClr val="white"/>
                </a:solidFill>
              </a:rPr>
              <a:pPr/>
              <a:t>‹N›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 rot="5400000">
            <a:off x="1845392" y="-394414"/>
            <a:ext cx="878042" cy="30448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endParaRPr lang="en-GB" sz="1801" dirty="0">
              <a:solidFill>
                <a:srgbClr val="0655FA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72213" y="1905918"/>
            <a:ext cx="7606613" cy="3577306"/>
          </a:xfrm>
        </p:spPr>
        <p:txBody>
          <a:bodyPr/>
          <a:lstStyle>
            <a:lvl1pPr>
              <a:defRPr sz="48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88221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srgbClr val="C6C6C6">
                  <a:lumMod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srgbClr val="C6C6C6">
                  <a:lumMod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235E-0982-3B42-A838-A74550CD4449}" type="slidenum">
              <a:rPr lang="en-GB" smtClean="0">
                <a:solidFill>
                  <a:srgbClr val="C6C6C6">
                    <a:lumMod val="75000"/>
                  </a:srgbClr>
                </a:solidFill>
              </a:rPr>
              <a:pPr/>
              <a:t>‹N›</a:t>
            </a:fld>
            <a:endParaRPr lang="en-GB" dirty="0">
              <a:solidFill>
                <a:srgbClr val="C6C6C6">
                  <a:lumMod val="75000"/>
                </a:srgbClr>
              </a:solidFill>
            </a:endParaRP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1085369"/>
            <a:ext cx="8375652" cy="276999"/>
          </a:xfrm>
        </p:spPr>
        <p:txBody>
          <a:bodyPr rIns="0">
            <a:noAutofit/>
          </a:bodyPr>
          <a:lstStyle>
            <a:lvl1pPr>
              <a:defRPr sz="1801"/>
            </a:lvl1pPr>
          </a:lstStyle>
          <a:p>
            <a:pPr lvl="0"/>
            <a:r>
              <a:rPr lang="en-GB" dirty="0"/>
              <a:t>Click to edit Master subtitle style if required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137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srgbClr val="C6C6C6">
                  <a:lumMod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srgbClr val="C6C6C6">
                  <a:lumMod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235E-0982-3B42-A838-A74550CD4449}" type="slidenum">
              <a:rPr lang="en-GB" smtClean="0">
                <a:solidFill>
                  <a:srgbClr val="C6C6C6">
                    <a:lumMod val="75000"/>
                  </a:srgbClr>
                </a:solidFill>
              </a:rPr>
              <a:pPr/>
              <a:t>‹N›</a:t>
            </a:fld>
            <a:endParaRPr lang="en-GB" dirty="0">
              <a:solidFill>
                <a:srgbClr val="C6C6C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5925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59009" cy="850106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3"/>
          <p:cNvSpPr>
            <a:spLocks noGrp="1"/>
          </p:cNvSpPr>
          <p:nvPr>
            <p:ph type="ftr" sz="quarter" idx="10"/>
          </p:nvPr>
        </p:nvSpPr>
        <p:spPr>
          <a:xfrm>
            <a:off x="3887788" y="6461128"/>
            <a:ext cx="3860801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>
              <a:solidFill>
                <a:srgbClr val="C6C6C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211439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 singl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ttotitolo 2"/>
          <p:cNvSpPr txBox="1">
            <a:spLocks/>
          </p:cNvSpPr>
          <p:nvPr userDrawn="1"/>
        </p:nvSpPr>
        <p:spPr>
          <a:xfrm>
            <a:off x="433917" y="1692277"/>
            <a:ext cx="11140017" cy="4283075"/>
          </a:xfrm>
          <a:prstGeom prst="rect">
            <a:avLst/>
          </a:prstGeom>
        </p:spPr>
        <p:txBody>
          <a:bodyPr lIns="91430" tIns="0" rIns="91430" bIns="45715"/>
          <a:lstStyle>
            <a:lvl1pPr marL="0" indent="0" algn="l" defTabSz="914400" rtl="0" eaLnBrk="1" latinLnBrk="0" hangingPunct="1">
              <a:lnSpc>
                <a:spcPts val="2800"/>
              </a:lnSpc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169">
              <a:buFont typeface="Arial"/>
              <a:buNone/>
              <a:defRPr/>
            </a:pPr>
            <a:endParaRPr lang="en-US" sz="1801" dirty="0">
              <a:solidFill>
                <a:prstClr val="black">
                  <a:tint val="75000"/>
                </a:prstClr>
              </a:solidFill>
              <a:cs typeface="Arial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432001" y="1692005"/>
            <a:ext cx="11140800" cy="45140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799"/>
              </a:lnSpc>
              <a:buNone/>
              <a:defRPr sz="1801" baseline="0">
                <a:solidFill>
                  <a:srgbClr val="5356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69" indent="0">
              <a:buNone/>
              <a:defRPr sz="1801">
                <a:solidFill>
                  <a:srgbClr val="ADAD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336" indent="0">
              <a:buNone/>
              <a:defRPr sz="1801">
                <a:solidFill>
                  <a:srgbClr val="ADAD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505" indent="0">
              <a:buNone/>
              <a:defRPr sz="1801">
                <a:solidFill>
                  <a:srgbClr val="ADAD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676" indent="0">
              <a:buNone/>
              <a:defRPr sz="1801">
                <a:solidFill>
                  <a:srgbClr val="ADAD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 Testo su una colonna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804801" y="332696"/>
            <a:ext cx="8558400" cy="360000"/>
          </a:xfrm>
          <a:prstGeom prst="rect">
            <a:avLst/>
          </a:prstGeom>
        </p:spPr>
        <p:txBody>
          <a:bodyPr lIns="91430" tIns="45716" rIns="91430" bIns="45716"/>
          <a:lstStyle>
            <a:lvl1pPr algn="l">
              <a:defRPr lang="it-IT" sz="2401" b="0" kern="1200" dirty="0">
                <a:solidFill>
                  <a:srgbClr val="0033A0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en-US"/>
              <a:t>Titolo</a:t>
            </a:r>
            <a:endParaRPr lang="en-US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1" hasCustomPrompt="1"/>
          </p:nvPr>
        </p:nvSpPr>
        <p:spPr>
          <a:xfrm>
            <a:off x="1804801" y="692739"/>
            <a:ext cx="8558400" cy="451407"/>
          </a:xfrm>
          <a:prstGeom prst="rect">
            <a:avLst/>
          </a:prstGeom>
        </p:spPr>
        <p:txBody>
          <a:bodyPr/>
          <a:lstStyle>
            <a:lvl1pPr marL="0" indent="0" algn="l" defTabSz="457169" rtl="0" eaLnBrk="1" latinLnBrk="0" hangingPunct="1">
              <a:lnSpc>
                <a:spcPts val="2799"/>
              </a:lnSpc>
              <a:spcBef>
                <a:spcPct val="0"/>
              </a:spcBef>
              <a:buNone/>
              <a:defRPr lang="it-IT" sz="2001" b="0" kern="1200" cap="none" baseline="0" dirty="0">
                <a:solidFill>
                  <a:srgbClr val="0033A0"/>
                </a:solidFill>
                <a:latin typeface="Arial"/>
                <a:ea typeface="+mj-ea"/>
                <a:cs typeface="Arial"/>
              </a:defRPr>
            </a:lvl1pPr>
            <a:lvl2pPr marL="457169" indent="0">
              <a:buNone/>
              <a:defRPr/>
            </a:lvl2pPr>
            <a:lvl3pPr marL="914336" indent="0">
              <a:buNone/>
              <a:defRPr/>
            </a:lvl3pPr>
            <a:lvl4pPr marL="1371505" indent="0">
              <a:buNone/>
              <a:defRPr/>
            </a:lvl4pPr>
            <a:lvl5pPr marL="1828676" indent="0">
              <a:buNone/>
              <a:defRPr/>
            </a:lvl5pPr>
          </a:lstStyle>
          <a:p>
            <a:pPr lvl="0"/>
            <a:r>
              <a:rPr lang="en-US"/>
              <a:t>Sottotitolo</a:t>
            </a:r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0896603" y="6356354"/>
            <a:ext cx="685801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00CA9A3-9FF2-47CF-8C5F-52462FBD7B1B}" type="slidenum">
              <a:rPr lang="en-US" smtClean="0">
                <a:solidFill>
                  <a:srgbClr val="C6C6C6"/>
                </a:solidFill>
              </a:rPr>
              <a:pPr>
                <a:defRPr/>
              </a:pPr>
              <a:t>‹N›</a:t>
            </a:fld>
            <a:endParaRPr lang="en-US" dirty="0">
              <a:solidFill>
                <a:srgbClr val="C6C6C6"/>
              </a:solidFill>
            </a:endParaRPr>
          </a:p>
        </p:txBody>
      </p:sp>
      <p:sp>
        <p:nvSpPr>
          <p:cNvPr id="10" name="Segnaposto data 4"/>
          <p:cNvSpPr>
            <a:spLocks noGrp="1"/>
          </p:cNvSpPr>
          <p:nvPr>
            <p:ph type="dt" sz="half" idx="2"/>
          </p:nvPr>
        </p:nvSpPr>
        <p:spPr>
          <a:xfrm>
            <a:off x="8015818" y="6389693"/>
            <a:ext cx="2844799" cy="365125"/>
          </a:xfrm>
          <a:prstGeom prst="rect">
            <a:avLst/>
          </a:prstGeom>
        </p:spPr>
        <p:txBody>
          <a:bodyPr lIns="91430" tIns="45716" rIns="91430" bIns="45716"/>
          <a:lstStyle>
            <a:lvl1pPr>
              <a:defRPr sz="899">
                <a:solidFill>
                  <a:srgbClr val="0033A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6235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63204" y="2055600"/>
            <a:ext cx="10666800" cy="4111200"/>
          </a:xfrm>
        </p:spPr>
        <p:txBody>
          <a:bodyPr lIns="0" tIns="0" rIns="180000" bIns="0"/>
          <a:lstStyle>
            <a:lvl1pPr>
              <a:spcBef>
                <a:spcPts val="383"/>
              </a:spcBef>
              <a:defRPr/>
            </a:lvl1pPr>
            <a:lvl2pPr marL="269892" indent="-182574">
              <a:spcBef>
                <a:spcPts val="383"/>
              </a:spcBef>
              <a:defRPr/>
            </a:lvl2pPr>
            <a:lvl3pPr marL="539783" indent="-182574">
              <a:spcBef>
                <a:spcPts val="383"/>
              </a:spcBef>
              <a:defRPr/>
            </a:lvl3pPr>
            <a:lvl4pPr marL="809675" indent="-182574">
              <a:spcBef>
                <a:spcPts val="383"/>
              </a:spcBef>
              <a:defRPr/>
            </a:lvl4pPr>
            <a:lvl5pPr marL="1079566" indent="-182574">
              <a:spcBef>
                <a:spcPts val="38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763589" y="1087200"/>
            <a:ext cx="8377200" cy="277200"/>
          </a:xfrm>
        </p:spPr>
        <p:txBody>
          <a:bodyPr rIns="0">
            <a:noAutofit/>
          </a:bodyPr>
          <a:lstStyle>
            <a:lvl1pPr>
              <a:defRPr b="0"/>
            </a:lvl1pPr>
          </a:lstStyle>
          <a:p>
            <a:pPr lvl="0"/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965107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432999"/>
            <a:ext cx="10972800" cy="705628"/>
          </a:xfrm>
          <a:prstGeom prst="rect">
            <a:avLst/>
          </a:prstGeom>
        </p:spPr>
        <p:txBody>
          <a:bodyPr lIns="80678" tIns="40339" rIns="80678" bIns="40339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24434" y="1711584"/>
            <a:ext cx="9662884" cy="4293540"/>
          </a:xfrm>
          <a:prstGeom prst="rect">
            <a:avLst/>
          </a:prstGeom>
        </p:spPr>
        <p:txBody>
          <a:bodyPr lIns="80678" tIns="40339" rIns="80678" bIns="40339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92796155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664829" y="6264005"/>
            <a:ext cx="762000" cy="153888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1ED2235E-0982-3B42-A838-A74550CD4449}" type="slidenum">
              <a:rPr lang="en-GB" smtClean="0">
                <a:solidFill>
                  <a:srgbClr val="C6C6C6">
                    <a:lumMod val="75000"/>
                  </a:srgbClr>
                </a:solidFill>
              </a:rPr>
              <a:pPr/>
              <a:t>‹N›</a:t>
            </a:fld>
            <a:endParaRPr lang="en-GB" dirty="0">
              <a:solidFill>
                <a:srgbClr val="C6C6C6">
                  <a:lumMod val="75000"/>
                </a:srgb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1534497" y="1363679"/>
            <a:ext cx="6076985" cy="2054225"/>
          </a:xfrm>
        </p:spPr>
        <p:txBody>
          <a:bodyPr anchor="b">
            <a:no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title style</a:t>
            </a:r>
          </a:p>
        </p:txBody>
      </p:sp>
      <p:sp>
        <p:nvSpPr>
          <p:cNvPr id="29" name="Rectangle 28"/>
          <p:cNvSpPr/>
          <p:nvPr userDrawn="1"/>
        </p:nvSpPr>
        <p:spPr>
          <a:xfrm rot="16200000">
            <a:off x="2879089" y="2344099"/>
            <a:ext cx="1098240" cy="38084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endParaRPr lang="en-GB" sz="1801" dirty="0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48335" y="701167"/>
            <a:ext cx="1478492" cy="535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981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057401"/>
            <a:ext cx="5334002" cy="4108451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3" y="2057401"/>
            <a:ext cx="5330825" cy="4108451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235E-0982-3B42-A838-A74550CD4449}" type="slidenum">
              <a:rPr lang="en-GB" smtClean="0">
                <a:solidFill>
                  <a:srgbClr val="C6C6C6">
                    <a:lumMod val="75000"/>
                  </a:srgbClr>
                </a:solidFill>
              </a:rPr>
              <a:pPr/>
              <a:t>‹N›</a:t>
            </a:fld>
            <a:endParaRPr lang="en-GB" dirty="0">
              <a:solidFill>
                <a:srgbClr val="C6C6C6">
                  <a:lumMod val="75000"/>
                </a:srgbClr>
              </a:solidFill>
            </a:endParaRP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1085369"/>
            <a:ext cx="8375652" cy="276999"/>
          </a:xfrm>
        </p:spPr>
        <p:txBody>
          <a:bodyPr rIns="0">
            <a:noAutofit/>
          </a:bodyPr>
          <a:lstStyle>
            <a:lvl1pPr>
              <a:defRPr sz="1801"/>
            </a:lvl1pPr>
          </a:lstStyle>
          <a:p>
            <a:pPr lvl="0"/>
            <a:r>
              <a:rPr lang="en-GB" dirty="0"/>
              <a:t>Click to edit Master subtitle style if required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073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2" y="2057401"/>
            <a:ext cx="3554413" cy="4108451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6414" y="2057401"/>
            <a:ext cx="3554411" cy="4108451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235E-0982-3B42-A838-A74550CD4449}" type="slidenum">
              <a:rPr lang="en-GB" smtClean="0">
                <a:solidFill>
                  <a:srgbClr val="C6C6C6">
                    <a:lumMod val="75000"/>
                  </a:srgbClr>
                </a:solidFill>
              </a:rPr>
              <a:pPr/>
              <a:t>‹N›</a:t>
            </a:fld>
            <a:endParaRPr lang="en-GB" dirty="0">
              <a:solidFill>
                <a:srgbClr val="C6C6C6">
                  <a:lumMod val="75000"/>
                </a:srgbClr>
              </a:solidFill>
            </a:endParaRPr>
          </a:p>
        </p:txBody>
      </p:sp>
      <p:sp>
        <p:nvSpPr>
          <p:cNvPr id="12" name="Content Placeholder 3"/>
          <p:cNvSpPr>
            <a:spLocks noGrp="1"/>
          </p:cNvSpPr>
          <p:nvPr>
            <p:ph sz="half" idx="13"/>
          </p:nvPr>
        </p:nvSpPr>
        <p:spPr>
          <a:xfrm>
            <a:off x="7870825" y="2057403"/>
            <a:ext cx="3554411" cy="4108451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762000" y="1085369"/>
            <a:ext cx="8375652" cy="276999"/>
          </a:xfrm>
        </p:spPr>
        <p:txBody>
          <a:bodyPr rIns="0">
            <a:noAutofit/>
          </a:bodyPr>
          <a:lstStyle>
            <a:lvl1pPr>
              <a:defRPr sz="1801"/>
            </a:lvl1pPr>
          </a:lstStyle>
          <a:p>
            <a:pPr lvl="0"/>
            <a:r>
              <a:rPr lang="en-GB" dirty="0"/>
              <a:t>Click to edit Master subtitle style if required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504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spcAft>
                <a:spcPts val="1200"/>
              </a:spcAft>
              <a:defRPr sz="3801"/>
            </a:lvl1pPr>
            <a:lvl2pPr>
              <a:defRPr i="1"/>
            </a:lvl2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235E-0982-3B42-A838-A74550CD4449}" type="slidenum">
              <a:rPr lang="en-GB" smtClean="0">
                <a:solidFill>
                  <a:srgbClr val="C6C6C6">
                    <a:lumMod val="75000"/>
                  </a:srgbClr>
                </a:solidFill>
              </a:rPr>
              <a:pPr/>
              <a:t>‹N›</a:t>
            </a:fld>
            <a:endParaRPr lang="en-GB" dirty="0">
              <a:solidFill>
                <a:srgbClr val="C6C6C6">
                  <a:lumMod val="75000"/>
                </a:srgb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1085369"/>
            <a:ext cx="8375652" cy="276999"/>
          </a:xfrm>
        </p:spPr>
        <p:txBody>
          <a:bodyPr rIns="0">
            <a:noAutofit/>
          </a:bodyPr>
          <a:lstStyle>
            <a:lvl1pPr>
              <a:defRPr sz="1801"/>
            </a:lvl1pPr>
          </a:lstStyle>
          <a:p>
            <a:pPr lvl="0"/>
            <a:r>
              <a:rPr lang="en-GB" dirty="0"/>
              <a:t>Click to edit Master subtitle style if required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346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235E-0982-3B42-A838-A74550CD4449}" type="slidenum">
              <a:rPr lang="en-GB" smtClean="0">
                <a:solidFill>
                  <a:srgbClr val="C6C6C6">
                    <a:lumMod val="75000"/>
                  </a:srgbClr>
                </a:solidFill>
              </a:rPr>
              <a:pPr/>
              <a:t>‹N›</a:t>
            </a:fld>
            <a:endParaRPr lang="en-GB" dirty="0">
              <a:solidFill>
                <a:srgbClr val="C6C6C6">
                  <a:lumMod val="75000"/>
                </a:srgbClr>
              </a:solidFill>
            </a:endParaRP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1085369"/>
            <a:ext cx="8375652" cy="276999"/>
          </a:xfrm>
        </p:spPr>
        <p:txBody>
          <a:bodyPr rIns="0">
            <a:noAutofit/>
          </a:bodyPr>
          <a:lstStyle>
            <a:lvl1pPr>
              <a:defRPr sz="1801"/>
            </a:lvl1pPr>
          </a:lstStyle>
          <a:p>
            <a:pPr lvl="0"/>
            <a:r>
              <a:rPr lang="en-GB" dirty="0"/>
              <a:t>Click to edit Master subtitle style if required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901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235E-0982-3B42-A838-A74550CD4449}" type="slidenum">
              <a:rPr lang="en-GB" smtClean="0">
                <a:solidFill>
                  <a:srgbClr val="C6C6C6">
                    <a:lumMod val="75000"/>
                  </a:srgbClr>
                </a:solidFill>
              </a:rPr>
              <a:pPr/>
              <a:t>‹N›</a:t>
            </a:fld>
            <a:endParaRPr lang="en-GB" dirty="0">
              <a:solidFill>
                <a:srgbClr val="C6C6C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184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2" y="433014"/>
            <a:ext cx="10972800" cy="705628"/>
          </a:xfrm>
          <a:prstGeom prst="rect">
            <a:avLst/>
          </a:prstGeom>
        </p:spPr>
        <p:txBody>
          <a:bodyPr lIns="107420" tIns="53705" rIns="107420" bIns="53705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numero diapositiva 16"/>
          <p:cNvSpPr>
            <a:spLocks noGrp="1"/>
          </p:cNvSpPr>
          <p:nvPr>
            <p:ph type="sldNum" sz="quarter" idx="16"/>
          </p:nvPr>
        </p:nvSpPr>
        <p:spPr>
          <a:xfrm>
            <a:off x="11264595" y="6558973"/>
            <a:ext cx="762000" cy="153888"/>
          </a:xfrm>
        </p:spPr>
        <p:txBody>
          <a:bodyPr/>
          <a:lstStyle/>
          <a:p>
            <a:fld id="{1ED2235E-0982-3B42-A838-A74550CD4449}" type="slidenum">
              <a:rPr lang="en-GB" smtClean="0">
                <a:solidFill>
                  <a:srgbClr val="C6C6C6">
                    <a:lumMod val="75000"/>
                  </a:srgbClr>
                </a:solidFill>
              </a:rPr>
              <a:pPr/>
              <a:t>‹N›</a:t>
            </a:fld>
            <a:endParaRPr lang="en-GB" dirty="0">
              <a:solidFill>
                <a:srgbClr val="C6C6C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58258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ggetto 6" hidden="1"/>
          <p:cNvGraphicFramePr>
            <a:graphicFrameLocks noChangeAspect="1"/>
          </p:cNvGraphicFramePr>
          <p:nvPr>
            <p:custDataLst>
              <p:tags r:id="rId19"/>
            </p:custDataLst>
          </p:nvPr>
        </p:nvGraphicFramePr>
        <p:xfrm>
          <a:off x="1588" y="1590"/>
          <a:ext cx="158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0" name="Diapositiva think-cell" r:id="rId20" imgW="270" imgH="270" progId="TCLayout.ActiveDocument.1">
                  <p:embed/>
                </p:oleObj>
              </mc:Choice>
              <mc:Fallback>
                <p:oleObj name="Diapositiva think-cell" r:id="rId20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90"/>
                        <a:ext cx="1589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670121"/>
            <a:ext cx="8375652" cy="39498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/>
          <a:p>
            <a:r>
              <a:rPr lang="it-IT" noProof="0"/>
              <a:t>Fare clic per modificare lo stile del titolo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2" y="2055704"/>
            <a:ext cx="10664825" cy="4110147"/>
          </a:xfrm>
          <a:prstGeom prst="rect">
            <a:avLst/>
          </a:prstGeom>
        </p:spPr>
        <p:txBody>
          <a:bodyPr vert="horz" wrap="square" lIns="0" tIns="0" rIns="180000" bIns="0" rtlCol="0">
            <a:noAutofit/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4829" y="6264005"/>
            <a:ext cx="762000" cy="153888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algn="r"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1ED2235E-0982-3B42-A838-A74550CD4449}" type="slidenum">
              <a:rPr lang="en-GB" smtClean="0">
                <a:solidFill>
                  <a:srgbClr val="C6C6C6">
                    <a:lumMod val="75000"/>
                  </a:srgbClr>
                </a:solidFill>
              </a:rPr>
              <a:pPr/>
              <a:t>‹N›</a:t>
            </a:fld>
            <a:endParaRPr lang="en-GB" dirty="0">
              <a:solidFill>
                <a:srgbClr val="C6C6C6">
                  <a:lumMod val="75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3226" y="688976"/>
            <a:ext cx="196850" cy="6826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endParaRPr lang="en-GB" sz="1801" dirty="0">
              <a:solidFill>
                <a:prstClr val="white"/>
              </a:solidFill>
            </a:endParaRPr>
          </a:p>
        </p:txBody>
      </p:sp>
      <p:pic>
        <p:nvPicPr>
          <p:cNvPr id="9" name="Picture 2" descr="\\psf\Home\Desktop\ENELLOGO1.jpg"/>
          <p:cNvPicPr>
            <a:picLocks noChangeAspect="1" noChangeArrowheads="1"/>
          </p:cNvPicPr>
          <p:nvPr userDrawn="1"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00483" y="690090"/>
            <a:ext cx="1326340" cy="4805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5858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4" r:id="rId12"/>
    <p:sldLayoutId id="2147483676" r:id="rId13"/>
    <p:sldLayoutId id="2147483677" r:id="rId14"/>
    <p:sldLayoutId id="2147483678" r:id="rId15"/>
    <p:sldLayoutId id="2147483679" r:id="rId16"/>
  </p:sldLayoutIdLst>
  <p:hf hdr="0" ftr="0" dt="0"/>
  <p:txStyles>
    <p:titleStyle>
      <a:lvl1pPr algn="l" defTabSz="914456" rtl="0" eaLnBrk="1" latinLnBrk="0" hangingPunct="1">
        <a:lnSpc>
          <a:spcPct val="90000"/>
        </a:lnSpc>
        <a:spcBef>
          <a:spcPct val="0"/>
        </a:spcBef>
        <a:buNone/>
        <a:defRPr sz="2799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56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/>
        <a:buNone/>
        <a:tabLst>
          <a:tab pos="1057341" algn="l"/>
        </a:tabLst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285767" indent="-285767" algn="l" defTabSz="914456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Lucida Grande"/>
        <a:buChar char="-"/>
        <a:tabLst>
          <a:tab pos="1057341" algn="l"/>
        </a:tabLst>
        <a:defRPr sz="1801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539783" indent="-269892" algn="l" defTabSz="914456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Lucida Grande"/>
        <a:buChar char="-"/>
        <a:tabLst>
          <a:tab pos="1057341" algn="l"/>
        </a:tabLst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541374" indent="-271480" algn="l" defTabSz="914456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Lucida Grande"/>
        <a:buChar char="-"/>
        <a:tabLst>
          <a:tab pos="1057341" algn="l"/>
        </a:tabLst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541374" indent="-271480" algn="l" defTabSz="914456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Lucida Grande"/>
        <a:buChar char="-"/>
        <a:tabLst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757" indent="-228615" algn="l" defTabSz="914456" rtl="0" eaLnBrk="1" latinLnBrk="0" hangingPunct="1">
        <a:lnSpc>
          <a:spcPct val="90000"/>
        </a:lnSpc>
        <a:spcBef>
          <a:spcPts val="499"/>
        </a:spcBef>
        <a:buFont typeface="Arial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985" indent="-228615" algn="l" defTabSz="914456" rtl="0" eaLnBrk="1" latinLnBrk="0" hangingPunct="1">
        <a:lnSpc>
          <a:spcPct val="90000"/>
        </a:lnSpc>
        <a:spcBef>
          <a:spcPts val="499"/>
        </a:spcBef>
        <a:buFont typeface="Arial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213" indent="-228615" algn="l" defTabSz="914456" rtl="0" eaLnBrk="1" latinLnBrk="0" hangingPunct="1">
        <a:lnSpc>
          <a:spcPct val="90000"/>
        </a:lnSpc>
        <a:spcBef>
          <a:spcPts val="499"/>
        </a:spcBef>
        <a:buFont typeface="Arial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441" indent="-228615" algn="l" defTabSz="914456" rtl="0" eaLnBrk="1" latinLnBrk="0" hangingPunct="1">
        <a:lnSpc>
          <a:spcPct val="90000"/>
        </a:lnSpc>
        <a:spcBef>
          <a:spcPts val="499"/>
        </a:spcBef>
        <a:buFont typeface="Arial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5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28" algn="l" defTabSz="91445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56" algn="l" defTabSz="91445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85" algn="l" defTabSz="91445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915" algn="l" defTabSz="91445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143" algn="l" defTabSz="91445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370" algn="l" defTabSz="91445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600" algn="l" defTabSz="91445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828" algn="l" defTabSz="91445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481" userDrawn="1">
          <p15:clr>
            <a:srgbClr val="F26B43"/>
          </p15:clr>
        </p15:guide>
        <p15:guide id="4" pos="1920" userDrawn="1">
          <p15:clr>
            <a:srgbClr val="F26B43"/>
          </p15:clr>
        </p15:guide>
        <p15:guide id="5" pos="960" userDrawn="1">
          <p15:clr>
            <a:srgbClr val="F26B43"/>
          </p15:clr>
        </p15:guide>
        <p15:guide id="6" pos="1437" userDrawn="1">
          <p15:clr>
            <a:srgbClr val="F26B43"/>
          </p15:clr>
        </p15:guide>
        <p15:guide id="7" pos="2397" userDrawn="1">
          <p15:clr>
            <a:srgbClr val="F26B43"/>
          </p15:clr>
        </p15:guide>
        <p15:guide id="8" pos="2880" userDrawn="1">
          <p15:clr>
            <a:srgbClr val="F26B43"/>
          </p15:clr>
        </p15:guide>
        <p15:guide id="9" pos="3361" userDrawn="1">
          <p15:clr>
            <a:srgbClr val="F26B43"/>
          </p15:clr>
        </p15:guide>
        <p15:guide id="10" pos="4321" userDrawn="1">
          <p15:clr>
            <a:srgbClr val="F26B43"/>
          </p15:clr>
        </p15:guide>
        <p15:guide id="11" pos="4798" userDrawn="1">
          <p15:clr>
            <a:srgbClr val="F26B43"/>
          </p15:clr>
        </p15:guide>
        <p15:guide id="12" pos="5277" userDrawn="1">
          <p15:clr>
            <a:srgbClr val="F26B43"/>
          </p15:clr>
        </p15:guide>
        <p15:guide id="13" pos="5757" userDrawn="1">
          <p15:clr>
            <a:srgbClr val="F26B43"/>
          </p15:clr>
        </p15:guide>
        <p15:guide id="14" pos="6236" userDrawn="1">
          <p15:clr>
            <a:srgbClr val="F26B43"/>
          </p15:clr>
        </p15:guide>
        <p15:guide id="15" pos="6718" userDrawn="1">
          <p15:clr>
            <a:srgbClr val="F26B43"/>
          </p15:clr>
        </p15:guide>
        <p15:guide id="16" pos="7196" userDrawn="1">
          <p15:clr>
            <a:srgbClr val="F26B43"/>
          </p15:clr>
        </p15:guide>
        <p15:guide id="17" orient="horz" pos="1728" userDrawn="1">
          <p15:clr>
            <a:srgbClr val="F26B43"/>
          </p15:clr>
        </p15:guide>
        <p15:guide id="18" orient="horz" pos="1296" userDrawn="1">
          <p15:clr>
            <a:srgbClr val="F26B43"/>
          </p15:clr>
        </p15:guide>
        <p15:guide id="19" orient="horz" pos="864" userDrawn="1">
          <p15:clr>
            <a:srgbClr val="F26B43"/>
          </p15:clr>
        </p15:guide>
        <p15:guide id="20" orient="horz" pos="434" userDrawn="1">
          <p15:clr>
            <a:srgbClr val="F26B43"/>
          </p15:clr>
        </p15:guide>
        <p15:guide id="21" orient="horz" pos="2590" userDrawn="1">
          <p15:clr>
            <a:srgbClr val="F26B43"/>
          </p15:clr>
        </p15:guide>
        <p15:guide id="22" orient="horz" pos="3022" userDrawn="1">
          <p15:clr>
            <a:srgbClr val="F26B43"/>
          </p15:clr>
        </p15:guide>
        <p15:guide id="23" orient="horz" pos="3454" userDrawn="1">
          <p15:clr>
            <a:srgbClr val="F26B43"/>
          </p15:clr>
        </p15:guide>
        <p15:guide id="24" orient="horz" pos="388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670121"/>
            <a:ext cx="8375652" cy="39498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2" y="2055704"/>
            <a:ext cx="10664825" cy="4110147"/>
          </a:xfrm>
          <a:prstGeom prst="rect">
            <a:avLst/>
          </a:prstGeom>
        </p:spPr>
        <p:txBody>
          <a:bodyPr vert="horz" wrap="square" lIns="0" tIns="0" rIns="18000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2213" y="6264005"/>
            <a:ext cx="1510613" cy="153888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algn="l"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en-GB" dirty="0">
              <a:solidFill>
                <a:srgbClr val="C6C6C6">
                  <a:lumMod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2827" y="6264005"/>
            <a:ext cx="8381999" cy="153888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algn="l"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en-GB" dirty="0">
              <a:solidFill>
                <a:srgbClr val="C6C6C6">
                  <a:lumMod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4829" y="6264005"/>
            <a:ext cx="762000" cy="153888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algn="r"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1ED2235E-0982-3B42-A838-A74550CD4449}" type="slidenum">
              <a:rPr lang="en-GB" smtClean="0">
                <a:solidFill>
                  <a:srgbClr val="C6C6C6">
                    <a:lumMod val="75000"/>
                  </a:srgbClr>
                </a:solidFill>
              </a:rPr>
              <a:pPr/>
              <a:t>‹N›</a:t>
            </a:fld>
            <a:endParaRPr lang="en-GB" dirty="0">
              <a:solidFill>
                <a:srgbClr val="C6C6C6">
                  <a:lumMod val="75000"/>
                </a:srgbClr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403226" y="688976"/>
            <a:ext cx="196850" cy="6826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endParaRPr lang="en-GB" sz="1801" dirty="0">
              <a:solidFill>
                <a:prstClr val="white"/>
              </a:solidFill>
            </a:endParaRPr>
          </a:p>
        </p:txBody>
      </p:sp>
      <p:pic>
        <p:nvPicPr>
          <p:cNvPr id="9" name="Picture 6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48333" y="599645"/>
            <a:ext cx="1478492" cy="535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117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5" r:id="rId10"/>
    <p:sldLayoutId id="2147483706" r:id="rId11"/>
    <p:sldLayoutId id="2147483707" r:id="rId12"/>
    <p:sldLayoutId id="2147483708" r:id="rId13"/>
  </p:sldLayoutIdLst>
  <p:hf hdr="0" ftr="0" dt="0"/>
  <p:txStyles>
    <p:titleStyle>
      <a:lvl1pPr algn="l" defTabSz="914456" rtl="0" eaLnBrk="1" latinLnBrk="0" hangingPunct="1">
        <a:lnSpc>
          <a:spcPct val="90000"/>
        </a:lnSpc>
        <a:spcBef>
          <a:spcPct val="0"/>
        </a:spcBef>
        <a:buNone/>
        <a:defRPr sz="2799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56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/>
        <a:buNone/>
        <a:tabLst>
          <a:tab pos="1057341" algn="l"/>
        </a:tabLst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285767" indent="-285767" algn="l" defTabSz="914456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Lucida Grande"/>
        <a:buChar char="-"/>
        <a:tabLst>
          <a:tab pos="1057341" algn="l"/>
        </a:tabLst>
        <a:defRPr sz="1801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539783" indent="-269892" algn="l" defTabSz="914456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Lucida Grande"/>
        <a:buChar char="-"/>
        <a:tabLst>
          <a:tab pos="1057341" algn="l"/>
        </a:tabLst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541374" indent="-271480" algn="l" defTabSz="914456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Lucida Grande"/>
        <a:buChar char="-"/>
        <a:tabLst>
          <a:tab pos="1057341" algn="l"/>
        </a:tabLst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541374" indent="-271480" algn="l" defTabSz="914456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Lucida Grande"/>
        <a:buChar char="-"/>
        <a:tabLst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757" indent="-228615" algn="l" defTabSz="914456" rtl="0" eaLnBrk="1" latinLnBrk="0" hangingPunct="1">
        <a:lnSpc>
          <a:spcPct val="90000"/>
        </a:lnSpc>
        <a:spcBef>
          <a:spcPts val="499"/>
        </a:spcBef>
        <a:buFont typeface="Arial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985" indent="-228615" algn="l" defTabSz="914456" rtl="0" eaLnBrk="1" latinLnBrk="0" hangingPunct="1">
        <a:lnSpc>
          <a:spcPct val="90000"/>
        </a:lnSpc>
        <a:spcBef>
          <a:spcPts val="499"/>
        </a:spcBef>
        <a:buFont typeface="Arial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213" indent="-228615" algn="l" defTabSz="914456" rtl="0" eaLnBrk="1" latinLnBrk="0" hangingPunct="1">
        <a:lnSpc>
          <a:spcPct val="90000"/>
        </a:lnSpc>
        <a:spcBef>
          <a:spcPts val="499"/>
        </a:spcBef>
        <a:buFont typeface="Arial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441" indent="-228615" algn="l" defTabSz="914456" rtl="0" eaLnBrk="1" latinLnBrk="0" hangingPunct="1">
        <a:lnSpc>
          <a:spcPct val="90000"/>
        </a:lnSpc>
        <a:spcBef>
          <a:spcPts val="499"/>
        </a:spcBef>
        <a:buFont typeface="Arial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5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28" algn="l" defTabSz="91445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56" algn="l" defTabSz="91445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85" algn="l" defTabSz="91445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915" algn="l" defTabSz="91445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143" algn="l" defTabSz="91445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370" algn="l" defTabSz="91445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600" algn="l" defTabSz="91445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828" algn="l" defTabSz="91445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481" userDrawn="1">
          <p15:clr>
            <a:srgbClr val="F26B43"/>
          </p15:clr>
        </p15:guide>
        <p15:guide id="4" pos="1920" userDrawn="1">
          <p15:clr>
            <a:srgbClr val="F26B43"/>
          </p15:clr>
        </p15:guide>
        <p15:guide id="5" pos="960" userDrawn="1">
          <p15:clr>
            <a:srgbClr val="F26B43"/>
          </p15:clr>
        </p15:guide>
        <p15:guide id="6" pos="1437" userDrawn="1">
          <p15:clr>
            <a:srgbClr val="F26B43"/>
          </p15:clr>
        </p15:guide>
        <p15:guide id="7" pos="2397" userDrawn="1">
          <p15:clr>
            <a:srgbClr val="F26B43"/>
          </p15:clr>
        </p15:guide>
        <p15:guide id="8" pos="2880" userDrawn="1">
          <p15:clr>
            <a:srgbClr val="F26B43"/>
          </p15:clr>
        </p15:guide>
        <p15:guide id="9" pos="3361" userDrawn="1">
          <p15:clr>
            <a:srgbClr val="F26B43"/>
          </p15:clr>
        </p15:guide>
        <p15:guide id="10" pos="4321" userDrawn="1">
          <p15:clr>
            <a:srgbClr val="F26B43"/>
          </p15:clr>
        </p15:guide>
        <p15:guide id="11" pos="4798" userDrawn="1">
          <p15:clr>
            <a:srgbClr val="F26B43"/>
          </p15:clr>
        </p15:guide>
        <p15:guide id="12" pos="5277" userDrawn="1">
          <p15:clr>
            <a:srgbClr val="F26B43"/>
          </p15:clr>
        </p15:guide>
        <p15:guide id="13" pos="5757" userDrawn="1">
          <p15:clr>
            <a:srgbClr val="F26B43"/>
          </p15:clr>
        </p15:guide>
        <p15:guide id="14" pos="6236" userDrawn="1">
          <p15:clr>
            <a:srgbClr val="F26B43"/>
          </p15:clr>
        </p15:guide>
        <p15:guide id="15" pos="6718" userDrawn="1">
          <p15:clr>
            <a:srgbClr val="F26B43"/>
          </p15:clr>
        </p15:guide>
        <p15:guide id="16" pos="7196" userDrawn="1">
          <p15:clr>
            <a:srgbClr val="F26B43"/>
          </p15:clr>
        </p15:guide>
        <p15:guide id="17" orient="horz" pos="1728" userDrawn="1">
          <p15:clr>
            <a:srgbClr val="F26B43"/>
          </p15:clr>
        </p15:guide>
        <p15:guide id="18" orient="horz" pos="1296" userDrawn="1">
          <p15:clr>
            <a:srgbClr val="F26B43"/>
          </p15:clr>
        </p15:guide>
        <p15:guide id="19" orient="horz" pos="864" userDrawn="1">
          <p15:clr>
            <a:srgbClr val="F26B43"/>
          </p15:clr>
        </p15:guide>
        <p15:guide id="20" orient="horz" pos="434" userDrawn="1">
          <p15:clr>
            <a:srgbClr val="F26B43"/>
          </p15:clr>
        </p15:guide>
        <p15:guide id="21" orient="horz" pos="2590" userDrawn="1">
          <p15:clr>
            <a:srgbClr val="F26B43"/>
          </p15:clr>
        </p15:guide>
        <p15:guide id="22" orient="horz" pos="3022" userDrawn="1">
          <p15:clr>
            <a:srgbClr val="F26B43"/>
          </p15:clr>
        </p15:guide>
        <p15:guide id="23" orient="horz" pos="3454" userDrawn="1">
          <p15:clr>
            <a:srgbClr val="F26B43"/>
          </p15:clr>
        </p15:guide>
        <p15:guide id="24" orient="horz" pos="38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7.emf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ggetto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2612192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" name="Diapositiva think-cell" r:id="rId6" imgW="270" imgH="270" progId="TCLayout.ActiveDocument.1">
                  <p:embed/>
                </p:oleObj>
              </mc:Choice>
              <mc:Fallback>
                <p:oleObj name="Diapositiva think-cell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ttangolo 2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GB" sz="2401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1999" y="1773071"/>
            <a:ext cx="10936943" cy="13684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4400" dirty="0" smtClean="0"/>
              <a:t>MAKE IT HAPPEN!</a:t>
            </a:r>
            <a:r>
              <a:rPr lang="en-GB" sz="4400" dirty="0"/>
              <a:t/>
            </a:r>
            <a:br>
              <a:rPr lang="en-GB" sz="4400" dirty="0"/>
            </a:br>
            <a:r>
              <a:rPr lang="en-GB" sz="4400" dirty="0"/>
              <a:t/>
            </a:r>
            <a:br>
              <a:rPr lang="en-GB" sz="4400" dirty="0"/>
            </a:br>
            <a:r>
              <a:rPr lang="en-GB" sz="4400" dirty="0" smtClean="0"/>
              <a:t>The Lean Business Model Canvas</a:t>
            </a:r>
            <a:r>
              <a:rPr lang="en-GB" sz="4400" dirty="0"/>
              <a:t/>
            </a:r>
            <a:br>
              <a:rPr lang="en-GB" sz="4400" dirty="0"/>
            </a:br>
            <a:r>
              <a:rPr lang="it-IT" sz="2001" dirty="0"/>
              <a:t/>
            </a:r>
            <a:br>
              <a:rPr lang="it-IT" sz="2001" dirty="0"/>
            </a:br>
            <a:r>
              <a:rPr lang="it-IT" sz="2001" dirty="0"/>
              <a:t/>
            </a:r>
            <a:br>
              <a:rPr lang="it-IT" sz="2001" dirty="0"/>
            </a:br>
            <a:r>
              <a:rPr lang="it-IT" sz="2001" dirty="0"/>
              <a:t/>
            </a:r>
            <a:br>
              <a:rPr lang="it-IT" sz="2001" dirty="0"/>
            </a:br>
            <a:r>
              <a:rPr lang="it-IT" sz="2001" i="1" dirty="0"/>
              <a:t/>
            </a:r>
            <a:br>
              <a:rPr lang="it-IT" sz="2001" i="1" dirty="0"/>
            </a:br>
            <a:r>
              <a:rPr lang="it-IT" sz="2401" dirty="0"/>
              <a:t/>
            </a:r>
            <a:br>
              <a:rPr lang="it-IT" sz="2401" dirty="0"/>
            </a:br>
            <a:endParaRPr lang="it-IT" sz="1401" dirty="0"/>
          </a:p>
        </p:txBody>
      </p:sp>
    </p:spTree>
    <p:extLst>
      <p:ext uri="{BB962C8B-B14F-4D97-AF65-F5344CB8AC3E}">
        <p14:creationId xmlns:p14="http://schemas.microsoft.com/office/powerpoint/2010/main" val="25226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361475" y="332824"/>
            <a:ext cx="9370377" cy="394980"/>
          </a:xfrm>
        </p:spPr>
        <p:txBody>
          <a:bodyPr/>
          <a:lstStyle/>
          <a:p>
            <a:r>
              <a:rPr lang="en-US" sz="2401" dirty="0" smtClean="0">
                <a:solidFill>
                  <a:schemeClr val="tx1"/>
                </a:solidFill>
              </a:rPr>
              <a:t>The Lean Business Model Canvas</a:t>
            </a:r>
            <a:endParaRPr lang="en-US" sz="2401" dirty="0">
              <a:solidFill>
                <a:schemeClr val="tx1"/>
              </a:solidFill>
            </a:endParaRPr>
          </a:p>
        </p:txBody>
      </p:sp>
      <p:grpSp>
        <p:nvGrpSpPr>
          <p:cNvPr id="20" name="Gruppo 19"/>
          <p:cNvGrpSpPr/>
          <p:nvPr/>
        </p:nvGrpSpPr>
        <p:grpSpPr>
          <a:xfrm>
            <a:off x="418624" y="957448"/>
            <a:ext cx="11381202" cy="5473282"/>
            <a:chOff x="418624" y="957448"/>
            <a:chExt cx="11381202" cy="5473282"/>
          </a:xfrm>
        </p:grpSpPr>
        <p:sp>
          <p:nvSpPr>
            <p:cNvPr id="2" name="Rettangolo 1"/>
            <p:cNvSpPr/>
            <p:nvPr/>
          </p:nvSpPr>
          <p:spPr>
            <a:xfrm>
              <a:off x="3303944" y="957448"/>
              <a:ext cx="2770909" cy="504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r>
                <a:rPr lang="it-IT" sz="1000" dirty="0" err="1" smtClean="0">
                  <a:solidFill>
                    <a:schemeClr val="tx1"/>
                  </a:solidFill>
                </a:rPr>
                <a:t>Designed</a:t>
              </a:r>
              <a:r>
                <a:rPr lang="it-IT" sz="1000" dirty="0" smtClean="0">
                  <a:solidFill>
                    <a:schemeClr val="tx1"/>
                  </a:solidFill>
                </a:rPr>
                <a:t> for: </a:t>
              </a:r>
            </a:p>
          </p:txBody>
        </p:sp>
        <p:sp>
          <p:nvSpPr>
            <p:cNvPr id="6" name="Rettangolo 5"/>
            <p:cNvSpPr/>
            <p:nvPr/>
          </p:nvSpPr>
          <p:spPr>
            <a:xfrm>
              <a:off x="6160578" y="957448"/>
              <a:ext cx="2770909" cy="504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r>
                <a:rPr lang="it-IT" sz="1000" dirty="0" err="1" smtClean="0">
                  <a:solidFill>
                    <a:schemeClr val="tx1"/>
                  </a:solidFill>
                </a:rPr>
                <a:t>Designed</a:t>
              </a:r>
              <a:r>
                <a:rPr lang="it-IT" sz="1000" dirty="0" smtClean="0">
                  <a:solidFill>
                    <a:schemeClr val="tx1"/>
                  </a:solidFill>
                </a:rPr>
                <a:t> by: </a:t>
              </a:r>
            </a:p>
          </p:txBody>
        </p:sp>
        <p:sp>
          <p:nvSpPr>
            <p:cNvPr id="7" name="Rettangolo 6"/>
            <p:cNvSpPr/>
            <p:nvPr/>
          </p:nvSpPr>
          <p:spPr>
            <a:xfrm>
              <a:off x="8998162" y="957448"/>
              <a:ext cx="2770909" cy="205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r>
                <a:rPr lang="it-IT" sz="1000" dirty="0" smtClean="0">
                  <a:solidFill>
                    <a:schemeClr val="tx1"/>
                  </a:solidFill>
                </a:rPr>
                <a:t>On:  </a:t>
              </a:r>
              <a:r>
                <a:rPr lang="it-IT" sz="1000" dirty="0" err="1" smtClean="0">
                  <a:solidFill>
                    <a:schemeClr val="tx1"/>
                  </a:solidFill>
                </a:rPr>
                <a:t>dd</a:t>
              </a:r>
              <a:r>
                <a:rPr lang="it-IT" sz="1000" dirty="0" smtClean="0">
                  <a:solidFill>
                    <a:schemeClr val="tx1"/>
                  </a:solidFill>
                </a:rPr>
                <a:t>/mm/</a:t>
              </a:r>
              <a:r>
                <a:rPr lang="it-IT" sz="1000" dirty="0" err="1" smtClean="0">
                  <a:solidFill>
                    <a:schemeClr val="tx1"/>
                  </a:solidFill>
                </a:rPr>
                <a:t>yyyy</a:t>
              </a:r>
              <a:endParaRPr lang="it-IT" sz="10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" name="Rettangolo 7"/>
            <p:cNvSpPr/>
            <p:nvPr/>
          </p:nvSpPr>
          <p:spPr>
            <a:xfrm>
              <a:off x="8998161" y="1256876"/>
              <a:ext cx="2770909" cy="20457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r>
                <a:rPr lang="it-IT" sz="1000" dirty="0" err="1" smtClean="0">
                  <a:solidFill>
                    <a:schemeClr val="tx1"/>
                  </a:solidFill>
                </a:rPr>
                <a:t>Iteration</a:t>
              </a:r>
              <a:r>
                <a:rPr lang="it-IT" sz="1000" dirty="0" smtClean="0">
                  <a:solidFill>
                    <a:schemeClr val="tx1"/>
                  </a:solidFill>
                </a:rPr>
                <a:t> # </a:t>
              </a:r>
            </a:p>
          </p:txBody>
        </p:sp>
        <p:sp>
          <p:nvSpPr>
            <p:cNvPr id="9" name="Rettangolo 8"/>
            <p:cNvSpPr/>
            <p:nvPr/>
          </p:nvSpPr>
          <p:spPr>
            <a:xfrm>
              <a:off x="418624" y="5316742"/>
              <a:ext cx="5688000" cy="11139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r>
                <a:rPr lang="it-IT" sz="1000" dirty="0" smtClean="0">
                  <a:solidFill>
                    <a:schemeClr val="tx1"/>
                  </a:solidFill>
                </a:rPr>
                <a:t>: </a:t>
              </a:r>
            </a:p>
          </p:txBody>
        </p:sp>
        <p:sp>
          <p:nvSpPr>
            <p:cNvPr id="10" name="Rettangolo 9"/>
            <p:cNvSpPr/>
            <p:nvPr/>
          </p:nvSpPr>
          <p:spPr>
            <a:xfrm>
              <a:off x="6111826" y="5316742"/>
              <a:ext cx="5688000" cy="11139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r>
                <a:rPr lang="it-IT" sz="1000" dirty="0" smtClean="0">
                  <a:solidFill>
                    <a:schemeClr val="tx1"/>
                  </a:solidFill>
                </a:rPr>
                <a:t>: </a:t>
              </a:r>
            </a:p>
          </p:txBody>
        </p:sp>
        <p:sp>
          <p:nvSpPr>
            <p:cNvPr id="11" name="Rettangolo 10"/>
            <p:cNvSpPr/>
            <p:nvPr/>
          </p:nvSpPr>
          <p:spPr>
            <a:xfrm>
              <a:off x="418625" y="1572742"/>
              <a:ext cx="2267425" cy="3744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r>
                <a:rPr lang="it-IT" sz="1000" dirty="0" smtClean="0">
                  <a:solidFill>
                    <a:schemeClr val="tx1"/>
                  </a:solidFill>
                </a:rPr>
                <a:t>: </a:t>
              </a:r>
              <a:endParaRPr lang="it-IT" sz="1000" dirty="0">
                <a:solidFill>
                  <a:schemeClr val="tx1"/>
                </a:solidFill>
              </a:endParaRPr>
            </a:p>
          </p:txBody>
        </p:sp>
        <p:sp>
          <p:nvSpPr>
            <p:cNvPr id="16" name="Rettangolo 15"/>
            <p:cNvSpPr/>
            <p:nvPr/>
          </p:nvSpPr>
          <p:spPr>
            <a:xfrm>
              <a:off x="2693943" y="3437108"/>
              <a:ext cx="2267425" cy="1872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r>
                <a:rPr lang="it-IT" sz="1000" dirty="0" smtClean="0">
                  <a:solidFill>
                    <a:schemeClr val="tx1"/>
                  </a:solidFill>
                </a:rPr>
                <a:t>: </a:t>
              </a:r>
            </a:p>
          </p:txBody>
        </p:sp>
        <p:sp>
          <p:nvSpPr>
            <p:cNvPr id="17" name="Rettangolo 16"/>
            <p:cNvSpPr/>
            <p:nvPr/>
          </p:nvSpPr>
          <p:spPr>
            <a:xfrm>
              <a:off x="2694758" y="1572742"/>
              <a:ext cx="2267425" cy="1872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endParaRPr lang="it-IT" sz="10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" name="Rettangolo 20"/>
            <p:cNvSpPr/>
            <p:nvPr/>
          </p:nvSpPr>
          <p:spPr>
            <a:xfrm>
              <a:off x="4978739" y="1572742"/>
              <a:ext cx="2267425" cy="3744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r>
                <a:rPr lang="it-IT" sz="1000" dirty="0" smtClean="0">
                  <a:solidFill>
                    <a:schemeClr val="tx1"/>
                  </a:solidFill>
                </a:rPr>
                <a:t>: </a:t>
              </a:r>
              <a:endParaRPr lang="it-IT" sz="1000" dirty="0">
                <a:solidFill>
                  <a:schemeClr val="tx1"/>
                </a:solidFill>
              </a:endParaRPr>
            </a:p>
          </p:txBody>
        </p:sp>
        <p:sp>
          <p:nvSpPr>
            <p:cNvPr id="22" name="Rettangolo 21"/>
            <p:cNvSpPr/>
            <p:nvPr/>
          </p:nvSpPr>
          <p:spPr>
            <a:xfrm>
              <a:off x="7254057" y="3437108"/>
              <a:ext cx="2267425" cy="1872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r>
                <a:rPr lang="it-IT" sz="1000" dirty="0" smtClean="0">
                  <a:solidFill>
                    <a:schemeClr val="tx1"/>
                  </a:solidFill>
                </a:rPr>
                <a:t>: </a:t>
              </a:r>
            </a:p>
          </p:txBody>
        </p:sp>
        <p:sp>
          <p:nvSpPr>
            <p:cNvPr id="23" name="Rettangolo 22"/>
            <p:cNvSpPr/>
            <p:nvPr/>
          </p:nvSpPr>
          <p:spPr>
            <a:xfrm>
              <a:off x="7254872" y="1572742"/>
              <a:ext cx="2267425" cy="1872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endParaRPr lang="it-IT" sz="10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4" name="Rettangolo 23"/>
            <p:cNvSpPr/>
            <p:nvPr/>
          </p:nvSpPr>
          <p:spPr>
            <a:xfrm>
              <a:off x="9520071" y="1572742"/>
              <a:ext cx="2267425" cy="3744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r>
                <a:rPr lang="it-IT" sz="1000" dirty="0" smtClean="0">
                  <a:solidFill>
                    <a:schemeClr val="tx1"/>
                  </a:solidFill>
                </a:rPr>
                <a:t>: </a:t>
              </a:r>
              <a:endParaRPr lang="it-IT"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Rettangolo 2"/>
          <p:cNvSpPr/>
          <p:nvPr/>
        </p:nvSpPr>
        <p:spPr>
          <a:xfrm>
            <a:off x="413517" y="1556622"/>
            <a:ext cx="109356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b="1" dirty="0" err="1" smtClean="0"/>
              <a:t>Problem</a:t>
            </a:r>
            <a:endParaRPr lang="it-IT" sz="1400" b="1" dirty="0" smtClean="0"/>
          </a:p>
          <a:p>
            <a:r>
              <a:rPr lang="it-IT" sz="1100" dirty="0" smtClean="0"/>
              <a:t>Top 3 </a:t>
            </a:r>
            <a:r>
              <a:rPr lang="it-IT" sz="1100" dirty="0" err="1" smtClean="0"/>
              <a:t>problem</a:t>
            </a:r>
            <a:endParaRPr lang="it-IT" sz="1100" dirty="0"/>
          </a:p>
        </p:txBody>
      </p:sp>
      <p:sp>
        <p:nvSpPr>
          <p:cNvPr id="27" name="Rettangolo 26"/>
          <p:cNvSpPr/>
          <p:nvPr/>
        </p:nvSpPr>
        <p:spPr>
          <a:xfrm>
            <a:off x="2678202" y="1573386"/>
            <a:ext cx="109196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b="1" dirty="0" smtClean="0"/>
              <a:t>Solution</a:t>
            </a:r>
          </a:p>
          <a:p>
            <a:r>
              <a:rPr lang="it-IT" sz="1100" dirty="0"/>
              <a:t>T</a:t>
            </a:r>
            <a:r>
              <a:rPr lang="it-IT" sz="1100" dirty="0" smtClean="0"/>
              <a:t>op 3 </a:t>
            </a:r>
            <a:r>
              <a:rPr lang="it-IT" sz="1100" dirty="0" err="1" smtClean="0"/>
              <a:t>features</a:t>
            </a:r>
            <a:endParaRPr lang="it-IT" sz="1100" dirty="0"/>
          </a:p>
        </p:txBody>
      </p:sp>
      <p:sp>
        <p:nvSpPr>
          <p:cNvPr id="28" name="Rettangolo 27"/>
          <p:cNvSpPr/>
          <p:nvPr/>
        </p:nvSpPr>
        <p:spPr>
          <a:xfrm>
            <a:off x="4941547" y="1557344"/>
            <a:ext cx="2421780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 err="1" smtClean="0"/>
              <a:t>Unique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value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proposition</a:t>
            </a:r>
            <a:endParaRPr lang="it-IT" sz="1400" b="1" dirty="0" smtClean="0"/>
          </a:p>
          <a:p>
            <a:r>
              <a:rPr lang="it-IT" sz="1100" dirty="0" smtClean="0"/>
              <a:t>Single, </a:t>
            </a:r>
            <a:r>
              <a:rPr lang="it-IT" sz="1100" dirty="0" err="1" smtClean="0"/>
              <a:t>clean</a:t>
            </a:r>
            <a:r>
              <a:rPr lang="it-IT" sz="1100" dirty="0" smtClean="0"/>
              <a:t>, </a:t>
            </a:r>
            <a:r>
              <a:rPr lang="it-IT" sz="1100" dirty="0" err="1" smtClean="0"/>
              <a:t>compelling</a:t>
            </a:r>
            <a:r>
              <a:rPr lang="it-IT" sz="1100" dirty="0" smtClean="0"/>
              <a:t> </a:t>
            </a:r>
            <a:r>
              <a:rPr lang="it-IT" sz="1100" dirty="0" err="1" smtClean="0"/>
              <a:t>message</a:t>
            </a:r>
            <a:r>
              <a:rPr lang="it-IT" sz="1100" dirty="0" smtClean="0"/>
              <a:t> </a:t>
            </a:r>
            <a:r>
              <a:rPr lang="it-IT" sz="1100" dirty="0" err="1" smtClean="0"/>
              <a:t>that</a:t>
            </a:r>
            <a:r>
              <a:rPr lang="it-IT" sz="1100" dirty="0" smtClean="0"/>
              <a:t> </a:t>
            </a:r>
            <a:r>
              <a:rPr lang="it-IT" sz="1100" dirty="0" err="1" smtClean="0"/>
              <a:t>states</a:t>
            </a:r>
            <a:r>
              <a:rPr lang="it-IT" sz="1100" dirty="0" smtClean="0"/>
              <a:t> </a:t>
            </a:r>
            <a:r>
              <a:rPr lang="it-IT" sz="1100" dirty="0" err="1" smtClean="0"/>
              <a:t>why</a:t>
            </a:r>
            <a:r>
              <a:rPr lang="it-IT" sz="1100" dirty="0" smtClean="0"/>
              <a:t> </a:t>
            </a:r>
            <a:r>
              <a:rPr lang="it-IT" sz="1100" dirty="0" err="1" smtClean="0"/>
              <a:t>you</a:t>
            </a:r>
            <a:r>
              <a:rPr lang="it-IT" sz="1100" dirty="0" smtClean="0"/>
              <a:t> are </a:t>
            </a:r>
            <a:r>
              <a:rPr lang="it-IT" sz="1100" dirty="0" err="1" smtClean="0"/>
              <a:t>different</a:t>
            </a:r>
            <a:r>
              <a:rPr lang="it-IT" sz="1100" dirty="0" smtClean="0"/>
              <a:t> and </a:t>
            </a:r>
            <a:r>
              <a:rPr lang="it-IT" sz="1100" dirty="0" err="1" smtClean="0"/>
              <a:t>worth</a:t>
            </a:r>
            <a:r>
              <a:rPr lang="it-IT" sz="1100" dirty="0" smtClean="0"/>
              <a:t> </a:t>
            </a:r>
            <a:r>
              <a:rPr lang="it-IT" sz="1100" dirty="0" err="1" smtClean="0"/>
              <a:t>buying</a:t>
            </a:r>
            <a:endParaRPr lang="it-IT" sz="1100" dirty="0"/>
          </a:p>
        </p:txBody>
      </p:sp>
      <p:sp>
        <p:nvSpPr>
          <p:cNvPr id="29" name="Rettangolo 28"/>
          <p:cNvSpPr/>
          <p:nvPr/>
        </p:nvSpPr>
        <p:spPr>
          <a:xfrm>
            <a:off x="7227382" y="1584384"/>
            <a:ext cx="242178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 err="1" smtClean="0"/>
              <a:t>Unfair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advantage</a:t>
            </a:r>
            <a:endParaRPr lang="it-IT" sz="1400" b="1" dirty="0" smtClean="0"/>
          </a:p>
          <a:p>
            <a:r>
              <a:rPr lang="it-IT" sz="1100" dirty="0" err="1" smtClean="0"/>
              <a:t>Can’t</a:t>
            </a:r>
            <a:r>
              <a:rPr lang="it-IT" sz="1100" dirty="0" smtClean="0"/>
              <a:t> be </a:t>
            </a:r>
            <a:r>
              <a:rPr lang="it-IT" sz="1100" dirty="0" err="1" smtClean="0"/>
              <a:t>easily</a:t>
            </a:r>
            <a:r>
              <a:rPr lang="it-IT" sz="1100" dirty="0" smtClean="0"/>
              <a:t> </a:t>
            </a:r>
            <a:r>
              <a:rPr lang="it-IT" sz="1100" dirty="0" err="1" smtClean="0"/>
              <a:t>copied</a:t>
            </a:r>
            <a:r>
              <a:rPr lang="it-IT" sz="1100" dirty="0" smtClean="0"/>
              <a:t> or </a:t>
            </a:r>
            <a:r>
              <a:rPr lang="it-IT" sz="1100" dirty="0" err="1" smtClean="0"/>
              <a:t>bought</a:t>
            </a:r>
            <a:endParaRPr lang="it-IT" sz="1100" dirty="0"/>
          </a:p>
        </p:txBody>
      </p:sp>
      <p:sp>
        <p:nvSpPr>
          <p:cNvPr id="30" name="Rettangolo 29"/>
          <p:cNvSpPr/>
          <p:nvPr/>
        </p:nvSpPr>
        <p:spPr>
          <a:xfrm>
            <a:off x="9476025" y="1556622"/>
            <a:ext cx="242178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 err="1" smtClean="0"/>
              <a:t>Customer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segments</a:t>
            </a:r>
            <a:endParaRPr lang="it-IT" sz="1400" b="1" dirty="0" smtClean="0"/>
          </a:p>
          <a:p>
            <a:r>
              <a:rPr lang="it-IT" sz="1100" dirty="0" smtClean="0"/>
              <a:t>Target </a:t>
            </a:r>
            <a:r>
              <a:rPr lang="it-IT" sz="1100" dirty="0" err="1" smtClean="0"/>
              <a:t>customer</a:t>
            </a:r>
            <a:endParaRPr lang="it-IT" sz="1100" dirty="0"/>
          </a:p>
        </p:txBody>
      </p:sp>
      <p:sp>
        <p:nvSpPr>
          <p:cNvPr id="31" name="Rettangolo 30"/>
          <p:cNvSpPr/>
          <p:nvPr/>
        </p:nvSpPr>
        <p:spPr>
          <a:xfrm>
            <a:off x="7226567" y="3471782"/>
            <a:ext cx="242178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 err="1" smtClean="0"/>
              <a:t>Channels</a:t>
            </a:r>
            <a:endParaRPr lang="it-IT" sz="1400" b="1" dirty="0" smtClean="0"/>
          </a:p>
          <a:p>
            <a:r>
              <a:rPr lang="it-IT" sz="1100" dirty="0" err="1" smtClean="0"/>
              <a:t>Path</a:t>
            </a:r>
            <a:r>
              <a:rPr lang="it-IT" sz="1100" dirty="0" smtClean="0"/>
              <a:t> to </a:t>
            </a:r>
            <a:r>
              <a:rPr lang="it-IT" sz="1100" dirty="0" err="1" smtClean="0"/>
              <a:t>customers</a:t>
            </a:r>
            <a:endParaRPr lang="it-IT" sz="1100" dirty="0"/>
          </a:p>
        </p:txBody>
      </p:sp>
      <p:sp>
        <p:nvSpPr>
          <p:cNvPr id="32" name="Rettangolo 31"/>
          <p:cNvSpPr/>
          <p:nvPr/>
        </p:nvSpPr>
        <p:spPr>
          <a:xfrm>
            <a:off x="2665638" y="3433067"/>
            <a:ext cx="242178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 err="1" smtClean="0"/>
              <a:t>Key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metrics</a:t>
            </a:r>
            <a:endParaRPr lang="it-IT" sz="1400" b="1" dirty="0" smtClean="0"/>
          </a:p>
          <a:p>
            <a:r>
              <a:rPr lang="it-IT" sz="1100" dirty="0" err="1" smtClean="0"/>
              <a:t>Key</a:t>
            </a:r>
            <a:r>
              <a:rPr lang="it-IT" sz="1100" dirty="0" smtClean="0"/>
              <a:t> </a:t>
            </a:r>
            <a:r>
              <a:rPr lang="it-IT" sz="1100" dirty="0" err="1" smtClean="0"/>
              <a:t>activities</a:t>
            </a:r>
            <a:r>
              <a:rPr lang="it-IT" sz="1100" dirty="0" smtClean="0"/>
              <a:t> </a:t>
            </a:r>
            <a:r>
              <a:rPr lang="it-IT" sz="1100" dirty="0" err="1" smtClean="0"/>
              <a:t>you</a:t>
            </a:r>
            <a:r>
              <a:rPr lang="it-IT" sz="1100" dirty="0" smtClean="0"/>
              <a:t> </a:t>
            </a:r>
            <a:r>
              <a:rPr lang="it-IT" sz="1100" dirty="0" err="1" smtClean="0"/>
              <a:t>measure</a:t>
            </a:r>
            <a:endParaRPr lang="it-IT" sz="1100" dirty="0"/>
          </a:p>
        </p:txBody>
      </p:sp>
      <p:sp>
        <p:nvSpPr>
          <p:cNvPr id="33" name="Rettangolo 32"/>
          <p:cNvSpPr/>
          <p:nvPr/>
        </p:nvSpPr>
        <p:spPr>
          <a:xfrm>
            <a:off x="6090722" y="5272706"/>
            <a:ext cx="491388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 err="1" smtClean="0"/>
              <a:t>Revenue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streams</a:t>
            </a:r>
            <a:endParaRPr lang="it-IT" sz="1400" b="1" dirty="0" smtClean="0"/>
          </a:p>
          <a:p>
            <a:r>
              <a:rPr lang="it-IT" sz="1100" dirty="0" smtClean="0"/>
              <a:t>For </a:t>
            </a:r>
            <a:r>
              <a:rPr lang="it-IT" sz="1100" dirty="0" err="1" smtClean="0"/>
              <a:t>what</a:t>
            </a:r>
            <a:r>
              <a:rPr lang="it-IT" sz="1100" dirty="0" smtClean="0"/>
              <a:t> </a:t>
            </a:r>
            <a:r>
              <a:rPr lang="it-IT" sz="1100" dirty="0" err="1" smtClean="0"/>
              <a:t>value</a:t>
            </a:r>
            <a:r>
              <a:rPr lang="it-IT" sz="1100" dirty="0" smtClean="0"/>
              <a:t> are </a:t>
            </a:r>
            <a:r>
              <a:rPr lang="it-IT" sz="1100" dirty="0" err="1" smtClean="0"/>
              <a:t>our</a:t>
            </a:r>
            <a:r>
              <a:rPr lang="it-IT" sz="1100" dirty="0" smtClean="0"/>
              <a:t> </a:t>
            </a:r>
            <a:r>
              <a:rPr lang="it-IT" sz="1100" dirty="0" err="1" smtClean="0"/>
              <a:t>customers</a:t>
            </a:r>
            <a:r>
              <a:rPr lang="it-IT" sz="1100" dirty="0" smtClean="0"/>
              <a:t> </a:t>
            </a:r>
            <a:r>
              <a:rPr lang="it-IT" sz="1100" dirty="0" err="1" smtClean="0"/>
              <a:t>really</a:t>
            </a:r>
            <a:r>
              <a:rPr lang="it-IT" sz="1100" dirty="0" smtClean="0"/>
              <a:t> </a:t>
            </a:r>
            <a:r>
              <a:rPr lang="it-IT" sz="1100" dirty="0" err="1" smtClean="0"/>
              <a:t>willing</a:t>
            </a:r>
            <a:r>
              <a:rPr lang="it-IT" sz="1100" dirty="0" smtClean="0"/>
              <a:t> to </a:t>
            </a:r>
            <a:r>
              <a:rPr lang="it-IT" sz="1100" dirty="0" err="1" smtClean="0"/>
              <a:t>pay</a:t>
            </a:r>
            <a:r>
              <a:rPr lang="it-IT" sz="1100" dirty="0" smtClean="0"/>
              <a:t>?</a:t>
            </a:r>
          </a:p>
          <a:p>
            <a:r>
              <a:rPr lang="it-IT" sz="1100" dirty="0" smtClean="0"/>
              <a:t>For </a:t>
            </a:r>
            <a:r>
              <a:rPr lang="it-IT" sz="1100" dirty="0" err="1" smtClean="0"/>
              <a:t>what</a:t>
            </a:r>
            <a:r>
              <a:rPr lang="it-IT" sz="1100" dirty="0" smtClean="0"/>
              <a:t> do </a:t>
            </a:r>
            <a:r>
              <a:rPr lang="it-IT" sz="1100" dirty="0" err="1" smtClean="0"/>
              <a:t>they</a:t>
            </a:r>
            <a:r>
              <a:rPr lang="it-IT" sz="1100" dirty="0" smtClean="0"/>
              <a:t> </a:t>
            </a:r>
            <a:r>
              <a:rPr lang="it-IT" sz="1100" dirty="0" err="1" smtClean="0"/>
              <a:t>currently</a:t>
            </a:r>
            <a:r>
              <a:rPr lang="it-IT" sz="1100" dirty="0" smtClean="0"/>
              <a:t> </a:t>
            </a:r>
            <a:r>
              <a:rPr lang="it-IT" sz="1100" dirty="0" err="1" smtClean="0"/>
              <a:t>pay</a:t>
            </a:r>
            <a:r>
              <a:rPr lang="it-IT" sz="1100" dirty="0" smtClean="0"/>
              <a:t>?</a:t>
            </a:r>
          </a:p>
          <a:p>
            <a:r>
              <a:rPr lang="it-IT" sz="1100" dirty="0" smtClean="0"/>
              <a:t>How are </a:t>
            </a:r>
            <a:r>
              <a:rPr lang="it-IT" sz="1100" dirty="0" err="1" smtClean="0"/>
              <a:t>they</a:t>
            </a:r>
            <a:r>
              <a:rPr lang="it-IT" sz="1100" dirty="0" smtClean="0"/>
              <a:t> </a:t>
            </a:r>
            <a:r>
              <a:rPr lang="it-IT" sz="1100" dirty="0" err="1" smtClean="0"/>
              <a:t>currently</a:t>
            </a:r>
            <a:r>
              <a:rPr lang="it-IT" sz="1100" dirty="0" smtClean="0"/>
              <a:t> </a:t>
            </a:r>
            <a:r>
              <a:rPr lang="it-IT" sz="1100" dirty="0" err="1" smtClean="0"/>
              <a:t>paying</a:t>
            </a:r>
            <a:r>
              <a:rPr lang="it-IT" sz="1100" dirty="0" smtClean="0"/>
              <a:t>?</a:t>
            </a:r>
          </a:p>
          <a:p>
            <a:r>
              <a:rPr lang="it-IT" sz="1100" dirty="0" smtClean="0"/>
              <a:t>How </a:t>
            </a:r>
            <a:r>
              <a:rPr lang="it-IT" sz="1100" dirty="0" err="1" smtClean="0"/>
              <a:t>would</a:t>
            </a:r>
            <a:r>
              <a:rPr lang="it-IT" sz="1100" dirty="0" smtClean="0"/>
              <a:t> </a:t>
            </a:r>
            <a:r>
              <a:rPr lang="it-IT" sz="1100" dirty="0" err="1" smtClean="0"/>
              <a:t>they</a:t>
            </a:r>
            <a:r>
              <a:rPr lang="it-IT" sz="1100" dirty="0" smtClean="0"/>
              <a:t> </a:t>
            </a:r>
            <a:r>
              <a:rPr lang="it-IT" sz="1100" dirty="0" err="1" smtClean="0"/>
              <a:t>prefer</a:t>
            </a:r>
            <a:r>
              <a:rPr lang="it-IT" sz="1100" dirty="0" smtClean="0"/>
              <a:t> to </a:t>
            </a:r>
            <a:r>
              <a:rPr lang="it-IT" sz="1100" dirty="0" err="1" smtClean="0"/>
              <a:t>pay</a:t>
            </a:r>
            <a:r>
              <a:rPr lang="it-IT" sz="1100" dirty="0" smtClean="0"/>
              <a:t>?</a:t>
            </a:r>
          </a:p>
          <a:p>
            <a:r>
              <a:rPr lang="it-IT" sz="1100" dirty="0" smtClean="0"/>
              <a:t>How </a:t>
            </a:r>
            <a:r>
              <a:rPr lang="it-IT" sz="1100" dirty="0" err="1" smtClean="0"/>
              <a:t>much</a:t>
            </a:r>
            <a:r>
              <a:rPr lang="it-IT" sz="1100" dirty="0" smtClean="0"/>
              <a:t> </a:t>
            </a:r>
            <a:r>
              <a:rPr lang="it-IT" sz="1100" dirty="0" err="1" smtClean="0"/>
              <a:t>does</a:t>
            </a:r>
            <a:r>
              <a:rPr lang="it-IT" sz="1100" dirty="0" smtClean="0"/>
              <a:t> </a:t>
            </a:r>
            <a:r>
              <a:rPr lang="it-IT" sz="1100" dirty="0" err="1" smtClean="0"/>
              <a:t>each</a:t>
            </a:r>
            <a:r>
              <a:rPr lang="it-IT" sz="1100" dirty="0" smtClean="0"/>
              <a:t> </a:t>
            </a:r>
            <a:r>
              <a:rPr lang="it-IT" sz="1100" dirty="0" err="1" smtClean="0"/>
              <a:t>Revenue</a:t>
            </a:r>
            <a:r>
              <a:rPr lang="it-IT" sz="1100" dirty="0" smtClean="0"/>
              <a:t> </a:t>
            </a:r>
            <a:r>
              <a:rPr lang="it-IT" sz="1100" dirty="0" err="1" smtClean="0"/>
              <a:t>Stream</a:t>
            </a:r>
            <a:r>
              <a:rPr lang="it-IT" sz="1100" dirty="0" smtClean="0"/>
              <a:t> </a:t>
            </a:r>
            <a:r>
              <a:rPr lang="it-IT" sz="1100" dirty="0" err="1" smtClean="0"/>
              <a:t>contribute</a:t>
            </a:r>
            <a:r>
              <a:rPr lang="it-IT" sz="1100" dirty="0" smtClean="0"/>
              <a:t> to </a:t>
            </a:r>
            <a:r>
              <a:rPr lang="it-IT" sz="1100" dirty="0" err="1" smtClean="0"/>
              <a:t>overall</a:t>
            </a:r>
            <a:r>
              <a:rPr lang="it-IT" sz="1100" dirty="0" smtClean="0"/>
              <a:t> </a:t>
            </a:r>
            <a:r>
              <a:rPr lang="it-IT" sz="1100" dirty="0" err="1" smtClean="0"/>
              <a:t>revenues</a:t>
            </a:r>
            <a:r>
              <a:rPr lang="it-IT" sz="1100" dirty="0" smtClean="0"/>
              <a:t>?</a:t>
            </a:r>
            <a:endParaRPr lang="it-IT" sz="1100" dirty="0"/>
          </a:p>
        </p:txBody>
      </p:sp>
      <p:sp>
        <p:nvSpPr>
          <p:cNvPr id="37" name="Rettangolo 36"/>
          <p:cNvSpPr/>
          <p:nvPr/>
        </p:nvSpPr>
        <p:spPr>
          <a:xfrm>
            <a:off x="378046" y="5286200"/>
            <a:ext cx="4913884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 err="1" smtClean="0"/>
              <a:t>Cost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Structure</a:t>
            </a:r>
            <a:endParaRPr lang="it-IT" sz="1400" b="1" dirty="0" smtClean="0"/>
          </a:p>
          <a:p>
            <a:r>
              <a:rPr lang="it-IT" sz="1100" dirty="0" err="1" smtClean="0"/>
              <a:t>What</a:t>
            </a:r>
            <a:r>
              <a:rPr lang="it-IT" sz="1100" dirty="0" smtClean="0"/>
              <a:t> are the </a:t>
            </a:r>
            <a:r>
              <a:rPr lang="it-IT" sz="1100" dirty="0" err="1" smtClean="0"/>
              <a:t>most</a:t>
            </a:r>
            <a:r>
              <a:rPr lang="it-IT" sz="1100" dirty="0" smtClean="0"/>
              <a:t> </a:t>
            </a:r>
            <a:r>
              <a:rPr lang="it-IT" sz="1100" dirty="0" err="1" smtClean="0"/>
              <a:t>important</a:t>
            </a:r>
            <a:r>
              <a:rPr lang="it-IT" sz="1100" dirty="0" smtClean="0"/>
              <a:t> </a:t>
            </a:r>
            <a:r>
              <a:rPr lang="it-IT" sz="1100" dirty="0" err="1" smtClean="0"/>
              <a:t>costs</a:t>
            </a:r>
            <a:r>
              <a:rPr lang="it-IT" sz="1100" dirty="0" smtClean="0"/>
              <a:t> </a:t>
            </a:r>
            <a:r>
              <a:rPr lang="it-IT" sz="1100" dirty="0" err="1" smtClean="0"/>
              <a:t>inherent</a:t>
            </a:r>
            <a:r>
              <a:rPr lang="it-IT" sz="1100" dirty="0" smtClean="0"/>
              <a:t> in </a:t>
            </a:r>
            <a:r>
              <a:rPr lang="it-IT" sz="1100" dirty="0" err="1" smtClean="0"/>
              <a:t>our</a:t>
            </a:r>
            <a:r>
              <a:rPr lang="it-IT" sz="1100" dirty="0" smtClean="0"/>
              <a:t> business model?</a:t>
            </a:r>
          </a:p>
          <a:p>
            <a:r>
              <a:rPr lang="it-IT" sz="1100" dirty="0" err="1" smtClean="0"/>
              <a:t>Which</a:t>
            </a:r>
            <a:r>
              <a:rPr lang="it-IT" sz="1100" dirty="0" smtClean="0"/>
              <a:t> </a:t>
            </a:r>
            <a:r>
              <a:rPr lang="it-IT" sz="1100" dirty="0" err="1" smtClean="0"/>
              <a:t>Key</a:t>
            </a:r>
            <a:r>
              <a:rPr lang="it-IT" sz="1100" dirty="0" smtClean="0"/>
              <a:t> </a:t>
            </a:r>
            <a:r>
              <a:rPr lang="it-IT" sz="1100" dirty="0" err="1" smtClean="0"/>
              <a:t>Resources</a:t>
            </a:r>
            <a:r>
              <a:rPr lang="it-IT" sz="1100" dirty="0" smtClean="0"/>
              <a:t> are </a:t>
            </a:r>
            <a:r>
              <a:rPr lang="it-IT" sz="1100" dirty="0" err="1" smtClean="0"/>
              <a:t>most</a:t>
            </a:r>
            <a:r>
              <a:rPr lang="it-IT" sz="1100" dirty="0" smtClean="0"/>
              <a:t> </a:t>
            </a:r>
            <a:r>
              <a:rPr lang="it-IT" sz="1100" dirty="0" err="1" smtClean="0"/>
              <a:t>expensive</a:t>
            </a:r>
            <a:r>
              <a:rPr lang="it-IT" sz="1100" dirty="0" smtClean="0"/>
              <a:t>?</a:t>
            </a:r>
          </a:p>
          <a:p>
            <a:r>
              <a:rPr lang="it-IT" sz="1100" dirty="0" err="1" smtClean="0"/>
              <a:t>Which</a:t>
            </a:r>
            <a:r>
              <a:rPr lang="it-IT" sz="1100" dirty="0" smtClean="0"/>
              <a:t> </a:t>
            </a:r>
            <a:r>
              <a:rPr lang="it-IT" sz="1100" dirty="0" err="1" smtClean="0"/>
              <a:t>Key</a:t>
            </a:r>
            <a:r>
              <a:rPr lang="it-IT" sz="1100" dirty="0" smtClean="0"/>
              <a:t> </a:t>
            </a:r>
            <a:r>
              <a:rPr lang="it-IT" sz="1100" dirty="0" err="1" smtClean="0"/>
              <a:t>Activities</a:t>
            </a:r>
            <a:r>
              <a:rPr lang="it-IT" sz="1100" dirty="0" smtClean="0"/>
              <a:t> are </a:t>
            </a:r>
            <a:r>
              <a:rPr lang="it-IT" sz="1100" dirty="0" err="1" smtClean="0"/>
              <a:t>most</a:t>
            </a:r>
            <a:r>
              <a:rPr lang="it-IT" sz="1100" dirty="0" smtClean="0"/>
              <a:t> </a:t>
            </a:r>
            <a:r>
              <a:rPr lang="it-IT" sz="1100" dirty="0" err="1" smtClean="0"/>
              <a:t>expensive</a:t>
            </a:r>
            <a:r>
              <a:rPr lang="it-IT" sz="1100" dirty="0"/>
              <a:t>?</a:t>
            </a:r>
            <a:endParaRPr lang="it-IT" sz="1100" dirty="0" smtClean="0"/>
          </a:p>
        </p:txBody>
      </p:sp>
    </p:spTree>
    <p:extLst>
      <p:ext uri="{BB962C8B-B14F-4D97-AF65-F5344CB8AC3E}">
        <p14:creationId xmlns:p14="http://schemas.microsoft.com/office/powerpoint/2010/main" val="216728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.QiUnKFQ3mwSYYIXFEheg"/>
</p:tagLst>
</file>

<file path=ppt/theme/theme1.xml><?xml version="1.0" encoding="utf-8"?>
<a:theme xmlns:a="http://schemas.openxmlformats.org/drawingml/2006/main" name="Template ppt">
  <a:themeElements>
    <a:clrScheme name="ENEL">
      <a:dk1>
        <a:sysClr val="windowText" lastClr="000000"/>
      </a:dk1>
      <a:lt1>
        <a:sysClr val="window" lastClr="FFFFFF"/>
      </a:lt1>
      <a:dk2>
        <a:srgbClr val="C6C6C6"/>
      </a:dk2>
      <a:lt2>
        <a:srgbClr val="EDEEE8"/>
      </a:lt2>
      <a:accent1>
        <a:srgbClr val="0655FA"/>
      </a:accent1>
      <a:accent2>
        <a:srgbClr val="40B9E6"/>
      </a:accent2>
      <a:accent3>
        <a:srgbClr val="E71401"/>
      </a:accent3>
      <a:accent4>
        <a:srgbClr val="FE0F64"/>
      </a:accent4>
      <a:accent5>
        <a:srgbClr val="028C59"/>
      </a:accent5>
      <a:accent6>
        <a:srgbClr val="55BD5A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72000" tIns="36000" rIns="72000" bIns="36000"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88E4D010-1F27-4A82-8F74-3F1761496E3A}" vid="{82C91379-86C5-4FC2-B588-90C0BFC7AC0B}"/>
    </a:ext>
  </a:extLst>
</a:theme>
</file>

<file path=ppt/theme/theme2.xml><?xml version="1.0" encoding="utf-8"?>
<a:theme xmlns:a="http://schemas.openxmlformats.org/drawingml/2006/main" name="EGP Template v2.7 [JPEG+VECTOR LOGO]">
  <a:themeElements>
    <a:clrScheme name="ENEL">
      <a:dk1>
        <a:sysClr val="windowText" lastClr="000000"/>
      </a:dk1>
      <a:lt1>
        <a:sysClr val="window" lastClr="FFFFFF"/>
      </a:lt1>
      <a:dk2>
        <a:srgbClr val="C6C6C6"/>
      </a:dk2>
      <a:lt2>
        <a:srgbClr val="EDEEE8"/>
      </a:lt2>
      <a:accent1>
        <a:srgbClr val="0655FA"/>
      </a:accent1>
      <a:accent2>
        <a:srgbClr val="40B9E6"/>
      </a:accent2>
      <a:accent3>
        <a:srgbClr val="E71401"/>
      </a:accent3>
      <a:accent4>
        <a:srgbClr val="FE0F64"/>
      </a:accent4>
      <a:accent5>
        <a:srgbClr val="028C59"/>
      </a:accent5>
      <a:accent6>
        <a:srgbClr val="55BD5A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72000" tIns="36000" rIns="72000" bIns="36000"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PG_PPTtemplate_v2-7[JPEG+VECTORLOGO]" id="{57611767-F261-BD4B-84E0-9D325519CB8C}" vid="{44F083EA-52AA-554D-87A9-B498B76F92E5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</Words>
  <Application>Microsoft Office PowerPoint</Application>
  <PresentationFormat>Widescreen</PresentationFormat>
  <Paragraphs>38</Paragraphs>
  <Slides>2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9" baseType="lpstr">
      <vt:lpstr>Arial</vt:lpstr>
      <vt:lpstr>Calibri</vt:lpstr>
      <vt:lpstr>Gill Sans</vt:lpstr>
      <vt:lpstr>Lucida Grande</vt:lpstr>
      <vt:lpstr>Template ppt</vt:lpstr>
      <vt:lpstr>EGP Template v2.7 [JPEG+VECTOR LOGO]</vt:lpstr>
      <vt:lpstr>Diapositiva think-cell</vt:lpstr>
      <vt:lpstr>MAKE IT HAPPEN!  The Lean Business Model Canvas      </vt:lpstr>
      <vt:lpstr>The Lean Business Model Canvas</vt:lpstr>
    </vt:vector>
  </TitlesOfParts>
  <Company>Enel S.p.A.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Innovability Days</dc:title>
  <dc:creator>Mirabile Bettina (HLD I&amp;S)</dc:creator>
  <cp:lastModifiedBy>Garofano Fara (I&amp;S IPP)</cp:lastModifiedBy>
  <cp:revision>382</cp:revision>
  <dcterms:created xsi:type="dcterms:W3CDTF">2018-05-07T18:14:40Z</dcterms:created>
  <dcterms:modified xsi:type="dcterms:W3CDTF">2019-01-23T15:56:13Z</dcterms:modified>
</cp:coreProperties>
</file>