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C6DCEF0A-8E8A-48FB-894C-5CC9397D53AE}" type="datetimeFigureOut">
              <a:rPr lang="en-US" smtClean="0"/>
              <a:t>5/26/2020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151744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6DCEF0A-8E8A-48FB-894C-5CC9397D53AE}" type="datetimeFigureOut">
              <a:rPr lang="en-US" smtClean="0"/>
              <a:t>5/26/2020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50698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6DCEF0A-8E8A-48FB-894C-5CC9397D53AE}" type="datetimeFigureOut">
              <a:rPr lang="en-US" smtClean="0"/>
              <a:t>5/26/2020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117599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6DCEF0A-8E8A-48FB-894C-5CC9397D53AE}" type="datetimeFigureOut">
              <a:rPr lang="en-US" smtClean="0"/>
              <a:t>5/26/2020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197007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6DCEF0A-8E8A-48FB-894C-5CC9397D53AE}" type="datetimeFigureOut">
              <a:rPr lang="en-US" smtClean="0"/>
              <a:t>5/26/2020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253011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C6DCEF0A-8E8A-48FB-894C-5CC9397D53AE}" type="datetimeFigureOut">
              <a:rPr lang="en-US" smtClean="0"/>
              <a:t>5/26/2020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38581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C6DCEF0A-8E8A-48FB-894C-5CC9397D53AE}" type="datetimeFigureOut">
              <a:rPr lang="en-US" smtClean="0"/>
              <a:t>5/26/2020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370992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C6DCEF0A-8E8A-48FB-894C-5CC9397D53AE}" type="datetimeFigureOut">
              <a:rPr lang="en-US" smtClean="0"/>
              <a:t>5/26/2020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94818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DCEF0A-8E8A-48FB-894C-5CC9397D53AE}" type="datetimeFigureOut">
              <a:rPr lang="en-US" smtClean="0"/>
              <a:t>5/26/2020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336017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6DCEF0A-8E8A-48FB-894C-5CC9397D53AE}" type="datetimeFigureOut">
              <a:rPr lang="en-US" smtClean="0"/>
              <a:t>5/26/2020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58937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6DCEF0A-8E8A-48FB-894C-5CC9397D53AE}" type="datetimeFigureOut">
              <a:rPr lang="en-US" smtClean="0"/>
              <a:t>5/26/2020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7AC6466-7769-4C30-9ACC-5C360C1B760E}" type="slidenum">
              <a:rPr lang="en-US" smtClean="0"/>
              <a:t>‹N›</a:t>
            </a:fld>
            <a:endParaRPr lang="en-US"/>
          </a:p>
        </p:txBody>
      </p:sp>
    </p:spTree>
    <p:extLst>
      <p:ext uri="{BB962C8B-B14F-4D97-AF65-F5344CB8AC3E}">
        <p14:creationId xmlns:p14="http://schemas.microsoft.com/office/powerpoint/2010/main" val="394424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CEF0A-8E8A-48FB-894C-5CC9397D53AE}" type="datetimeFigureOut">
              <a:rPr lang="en-US" smtClean="0"/>
              <a:t>5/26/2020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C6466-7769-4C30-9ACC-5C360C1B760E}" type="slidenum">
              <a:rPr lang="en-US" smtClean="0"/>
              <a:t>‹N›</a:t>
            </a:fld>
            <a:endParaRPr lang="en-US"/>
          </a:p>
        </p:txBody>
      </p:sp>
    </p:spTree>
    <p:extLst>
      <p:ext uri="{BB962C8B-B14F-4D97-AF65-F5344CB8AC3E}">
        <p14:creationId xmlns:p14="http://schemas.microsoft.com/office/powerpoint/2010/main" val="3947454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Rettangolo 293"/>
          <p:cNvSpPr/>
          <p:nvPr/>
        </p:nvSpPr>
        <p:spPr>
          <a:xfrm rot="4202836" flipH="1">
            <a:off x="8165153" y="1603674"/>
            <a:ext cx="93600" cy="1440000"/>
          </a:xfrm>
          <a:prstGeom prst="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8" name="Ovale 267"/>
          <p:cNvSpPr/>
          <p:nvPr/>
        </p:nvSpPr>
        <p:spPr>
          <a:xfrm rot="20035883">
            <a:off x="609914" y="1055623"/>
            <a:ext cx="3425770" cy="54014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6" name="Rettangolo arrotondato 275"/>
          <p:cNvSpPr/>
          <p:nvPr/>
        </p:nvSpPr>
        <p:spPr>
          <a:xfrm>
            <a:off x="253938" y="3728967"/>
            <a:ext cx="679470" cy="113725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7" name="Gruppo 126"/>
          <p:cNvGrpSpPr/>
          <p:nvPr/>
        </p:nvGrpSpPr>
        <p:grpSpPr>
          <a:xfrm>
            <a:off x="933408" y="2104792"/>
            <a:ext cx="2129247" cy="2060666"/>
            <a:chOff x="5448137" y="1007158"/>
            <a:chExt cx="2129247" cy="2060666"/>
          </a:xfrm>
        </p:grpSpPr>
        <p:cxnSp>
          <p:nvCxnSpPr>
            <p:cNvPr id="128" name="Connettore diritto 127"/>
            <p:cNvCxnSpPr/>
            <p:nvPr/>
          </p:nvCxnSpPr>
          <p:spPr>
            <a:xfrm flipV="1">
              <a:off x="5448137" y="1007158"/>
              <a:ext cx="971461" cy="718458"/>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Connettore diritto 128"/>
            <p:cNvCxnSpPr/>
            <p:nvPr/>
          </p:nvCxnSpPr>
          <p:spPr>
            <a:xfrm flipV="1">
              <a:off x="5920804" y="1843181"/>
              <a:ext cx="1656580" cy="122464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Connettore diritto 129"/>
            <p:cNvCxnSpPr/>
            <p:nvPr/>
          </p:nvCxnSpPr>
          <p:spPr>
            <a:xfrm>
              <a:off x="6419598" y="1007158"/>
              <a:ext cx="1157786" cy="83602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Connettore diritto 150"/>
            <p:cNvCxnSpPr/>
            <p:nvPr/>
          </p:nvCxnSpPr>
          <p:spPr>
            <a:xfrm>
              <a:off x="5449408" y="1749562"/>
              <a:ext cx="471396" cy="13182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 name="Connettore diritto 151"/>
            <p:cNvCxnSpPr/>
            <p:nvPr/>
          </p:nvCxnSpPr>
          <p:spPr>
            <a:xfrm flipH="1">
              <a:off x="5758198" y="1527872"/>
              <a:ext cx="1403747" cy="1043566"/>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Connettore diritto 152"/>
            <p:cNvCxnSpPr/>
            <p:nvPr/>
          </p:nvCxnSpPr>
          <p:spPr>
            <a:xfrm flipH="1">
              <a:off x="5610380" y="1318488"/>
              <a:ext cx="1240654" cy="9323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 name="Connettore diritto 153"/>
            <p:cNvCxnSpPr/>
            <p:nvPr/>
          </p:nvCxnSpPr>
          <p:spPr>
            <a:xfrm flipH="1">
              <a:off x="5516017" y="1140634"/>
              <a:ext cx="1090939" cy="82011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 name="Connettore diritto 154"/>
            <p:cNvCxnSpPr/>
            <p:nvPr/>
          </p:nvCxnSpPr>
          <p:spPr>
            <a:xfrm>
              <a:off x="5638570" y="1594789"/>
              <a:ext cx="619794" cy="122702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 name="Connettore diritto 155"/>
            <p:cNvCxnSpPr/>
            <p:nvPr/>
          </p:nvCxnSpPr>
          <p:spPr>
            <a:xfrm>
              <a:off x="5843631" y="1444566"/>
              <a:ext cx="744592" cy="111707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 name="Connettore diritto 156"/>
            <p:cNvCxnSpPr/>
            <p:nvPr/>
          </p:nvCxnSpPr>
          <p:spPr>
            <a:xfrm>
              <a:off x="6004700" y="1308611"/>
              <a:ext cx="910523" cy="100191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Connettore diritto 157"/>
            <p:cNvCxnSpPr/>
            <p:nvPr/>
          </p:nvCxnSpPr>
          <p:spPr>
            <a:xfrm>
              <a:off x="6205467" y="1178296"/>
              <a:ext cx="1037092" cy="925135"/>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9" name="Gruppo 158"/>
          <p:cNvGrpSpPr/>
          <p:nvPr/>
        </p:nvGrpSpPr>
        <p:grpSpPr>
          <a:xfrm>
            <a:off x="2234365" y="3529047"/>
            <a:ext cx="221861" cy="1012679"/>
            <a:chOff x="6724013" y="2436244"/>
            <a:chExt cx="221861" cy="1012679"/>
          </a:xfrm>
        </p:grpSpPr>
        <p:sp>
          <p:nvSpPr>
            <p:cNvPr id="160" name="Rettangolo arrotondato 159"/>
            <p:cNvSpPr/>
            <p:nvPr/>
          </p:nvSpPr>
          <p:spPr>
            <a:xfrm rot="3427680">
              <a:off x="6729283" y="2535168"/>
              <a:ext cx="214158" cy="111439"/>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1" name="Connettore diritto 160"/>
            <p:cNvCxnSpPr/>
            <p:nvPr/>
          </p:nvCxnSpPr>
          <p:spPr>
            <a:xfrm flipH="1">
              <a:off x="6732024" y="2519908"/>
              <a:ext cx="0" cy="7578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2" name="Connettore diritto 161"/>
            <p:cNvCxnSpPr/>
            <p:nvPr/>
          </p:nvCxnSpPr>
          <p:spPr>
            <a:xfrm flipH="1">
              <a:off x="6936146" y="2651832"/>
              <a:ext cx="0" cy="720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3" name="Connettore diritto 162"/>
            <p:cNvCxnSpPr/>
            <p:nvPr/>
          </p:nvCxnSpPr>
          <p:spPr>
            <a:xfrm flipH="1">
              <a:off x="6841306" y="2691111"/>
              <a:ext cx="0" cy="7578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4" name="Connettore diritto 163"/>
            <p:cNvCxnSpPr/>
            <p:nvPr/>
          </p:nvCxnSpPr>
          <p:spPr>
            <a:xfrm>
              <a:off x="6732024" y="3277720"/>
              <a:ext cx="108933" cy="17120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5" name="Connettore diritto 164"/>
            <p:cNvCxnSpPr/>
            <p:nvPr/>
          </p:nvCxnSpPr>
          <p:spPr>
            <a:xfrm flipV="1">
              <a:off x="6840957" y="3363321"/>
              <a:ext cx="104917" cy="8560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6" name="Connettore diritto 165"/>
            <p:cNvCxnSpPr/>
            <p:nvPr/>
          </p:nvCxnSpPr>
          <p:spPr>
            <a:xfrm flipH="1" flipV="1">
              <a:off x="6724013" y="2469919"/>
              <a:ext cx="31255" cy="494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7" name="Connettore diritto 166"/>
            <p:cNvCxnSpPr/>
            <p:nvPr/>
          </p:nvCxnSpPr>
          <p:spPr>
            <a:xfrm flipH="1" flipV="1">
              <a:off x="6777300" y="2436244"/>
              <a:ext cx="28470" cy="474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8" name="Gruppo 167"/>
          <p:cNvGrpSpPr/>
          <p:nvPr/>
        </p:nvGrpSpPr>
        <p:grpSpPr>
          <a:xfrm>
            <a:off x="5213022" y="2116528"/>
            <a:ext cx="2129247" cy="2060666"/>
            <a:chOff x="5448137" y="1007158"/>
            <a:chExt cx="2129247" cy="2060666"/>
          </a:xfrm>
        </p:grpSpPr>
        <p:cxnSp>
          <p:nvCxnSpPr>
            <p:cNvPr id="169" name="Connettore diritto 168"/>
            <p:cNvCxnSpPr/>
            <p:nvPr/>
          </p:nvCxnSpPr>
          <p:spPr>
            <a:xfrm flipV="1">
              <a:off x="5448137" y="1007158"/>
              <a:ext cx="971461" cy="718458"/>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Connettore diritto 169"/>
            <p:cNvCxnSpPr/>
            <p:nvPr/>
          </p:nvCxnSpPr>
          <p:spPr>
            <a:xfrm flipV="1">
              <a:off x="5920804" y="1843181"/>
              <a:ext cx="1656580" cy="122464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Connettore diritto 170"/>
            <p:cNvCxnSpPr/>
            <p:nvPr/>
          </p:nvCxnSpPr>
          <p:spPr>
            <a:xfrm>
              <a:off x="6419598" y="1007158"/>
              <a:ext cx="1157786" cy="83602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Connettore diritto 171"/>
            <p:cNvCxnSpPr/>
            <p:nvPr/>
          </p:nvCxnSpPr>
          <p:spPr>
            <a:xfrm>
              <a:off x="5449408" y="1749562"/>
              <a:ext cx="471396" cy="13182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Connettore diritto 172"/>
            <p:cNvCxnSpPr/>
            <p:nvPr/>
          </p:nvCxnSpPr>
          <p:spPr>
            <a:xfrm flipH="1">
              <a:off x="5758198" y="1527872"/>
              <a:ext cx="1403747" cy="1043566"/>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 name="Connettore diritto 178"/>
            <p:cNvCxnSpPr/>
            <p:nvPr/>
          </p:nvCxnSpPr>
          <p:spPr>
            <a:xfrm flipH="1">
              <a:off x="5610380" y="1318488"/>
              <a:ext cx="1240654" cy="9323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nettore diritto 179"/>
            <p:cNvCxnSpPr/>
            <p:nvPr/>
          </p:nvCxnSpPr>
          <p:spPr>
            <a:xfrm flipH="1">
              <a:off x="5516017" y="1140634"/>
              <a:ext cx="1090939" cy="82011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Connettore diritto 213"/>
            <p:cNvCxnSpPr/>
            <p:nvPr/>
          </p:nvCxnSpPr>
          <p:spPr>
            <a:xfrm>
              <a:off x="5638570" y="1594789"/>
              <a:ext cx="619794" cy="122702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Connettore diritto 214"/>
            <p:cNvCxnSpPr/>
            <p:nvPr/>
          </p:nvCxnSpPr>
          <p:spPr>
            <a:xfrm>
              <a:off x="5843631" y="1444566"/>
              <a:ext cx="744592" cy="111707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Connettore diritto 215"/>
            <p:cNvCxnSpPr/>
            <p:nvPr/>
          </p:nvCxnSpPr>
          <p:spPr>
            <a:xfrm>
              <a:off x="6004700" y="1308611"/>
              <a:ext cx="910523" cy="1001913"/>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Connettore diritto 216"/>
            <p:cNvCxnSpPr/>
            <p:nvPr/>
          </p:nvCxnSpPr>
          <p:spPr>
            <a:xfrm>
              <a:off x="6205467" y="1178296"/>
              <a:ext cx="1037092" cy="925135"/>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18" name="Gruppo 217"/>
          <p:cNvGrpSpPr/>
          <p:nvPr/>
        </p:nvGrpSpPr>
        <p:grpSpPr>
          <a:xfrm>
            <a:off x="6513979" y="3540783"/>
            <a:ext cx="221861" cy="1012679"/>
            <a:chOff x="6724013" y="2436244"/>
            <a:chExt cx="221861" cy="1012679"/>
          </a:xfrm>
        </p:grpSpPr>
        <p:sp>
          <p:nvSpPr>
            <p:cNvPr id="219" name="Rettangolo arrotondato 218"/>
            <p:cNvSpPr/>
            <p:nvPr/>
          </p:nvSpPr>
          <p:spPr>
            <a:xfrm rot="3427680">
              <a:off x="6729283" y="2535168"/>
              <a:ext cx="214158" cy="111439"/>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0" name="Connettore diritto 219"/>
            <p:cNvCxnSpPr/>
            <p:nvPr/>
          </p:nvCxnSpPr>
          <p:spPr>
            <a:xfrm flipH="1">
              <a:off x="6732024" y="2519908"/>
              <a:ext cx="0" cy="7578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1" name="Connettore diritto 220"/>
            <p:cNvCxnSpPr/>
            <p:nvPr/>
          </p:nvCxnSpPr>
          <p:spPr>
            <a:xfrm flipH="1">
              <a:off x="6936146" y="2651832"/>
              <a:ext cx="0" cy="720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2" name="Connettore diritto 221"/>
            <p:cNvCxnSpPr/>
            <p:nvPr/>
          </p:nvCxnSpPr>
          <p:spPr>
            <a:xfrm flipH="1">
              <a:off x="6841306" y="2691111"/>
              <a:ext cx="0" cy="7578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3" name="Connettore diritto 222"/>
            <p:cNvCxnSpPr/>
            <p:nvPr/>
          </p:nvCxnSpPr>
          <p:spPr>
            <a:xfrm>
              <a:off x="6732024" y="3277720"/>
              <a:ext cx="108933" cy="17120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4" name="Connettore diritto 223"/>
            <p:cNvCxnSpPr/>
            <p:nvPr/>
          </p:nvCxnSpPr>
          <p:spPr>
            <a:xfrm flipV="1">
              <a:off x="6840957" y="3363321"/>
              <a:ext cx="104917" cy="8560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5" name="Connettore diritto 224"/>
            <p:cNvCxnSpPr/>
            <p:nvPr/>
          </p:nvCxnSpPr>
          <p:spPr>
            <a:xfrm flipH="1" flipV="1">
              <a:off x="6724013" y="2469919"/>
              <a:ext cx="31255" cy="494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6" name="Connettore diritto 225"/>
            <p:cNvCxnSpPr/>
            <p:nvPr/>
          </p:nvCxnSpPr>
          <p:spPr>
            <a:xfrm flipH="1" flipV="1">
              <a:off x="6777300" y="2436244"/>
              <a:ext cx="28470" cy="474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35" name="Connettore diritto 234"/>
          <p:cNvCxnSpPr/>
          <p:nvPr/>
        </p:nvCxnSpPr>
        <p:spPr>
          <a:xfrm flipV="1">
            <a:off x="2701472" y="453347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 name="Connettore diritto 5"/>
          <p:cNvCxnSpPr/>
          <p:nvPr/>
        </p:nvCxnSpPr>
        <p:spPr>
          <a:xfrm>
            <a:off x="1065500" y="3360220"/>
            <a:ext cx="0" cy="1055544"/>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9" name="CasellaDiTesto 258"/>
          <p:cNvSpPr txBox="1"/>
          <p:nvPr/>
        </p:nvSpPr>
        <p:spPr>
          <a:xfrm rot="16200000">
            <a:off x="466805" y="3629080"/>
            <a:ext cx="95265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20-70cm</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64" name="Immagine 263" descr="Arrow Turn Around Blue · Free vector graphic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250276">
            <a:off x="2567171" y="2541890"/>
            <a:ext cx="686706" cy="515030"/>
          </a:xfrm>
          <a:prstGeom prst="rect">
            <a:avLst/>
          </a:prstGeom>
        </p:spPr>
      </p:pic>
      <p:pic>
        <p:nvPicPr>
          <p:cNvPr id="265" name="Immagine 264" descr="Arrow Turn Around Blue · Free vector graphic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7547200">
            <a:off x="798533" y="2902739"/>
            <a:ext cx="686706" cy="515030"/>
          </a:xfrm>
          <a:prstGeom prst="rect">
            <a:avLst/>
          </a:prstGeom>
        </p:spPr>
      </p:pic>
      <p:cxnSp>
        <p:nvCxnSpPr>
          <p:cNvPr id="266" name="Connettore 2 265"/>
          <p:cNvCxnSpPr/>
          <p:nvPr/>
        </p:nvCxnSpPr>
        <p:spPr>
          <a:xfrm>
            <a:off x="1901726" y="3076949"/>
            <a:ext cx="668372" cy="87787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7" name="CasellaDiTesto 266"/>
          <p:cNvSpPr txBox="1"/>
          <p:nvPr/>
        </p:nvSpPr>
        <p:spPr>
          <a:xfrm>
            <a:off x="2358013" y="3905785"/>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North</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69" name="Immagine 268" descr="태양 여름 비치 · Pixabay의 무료 이미지"/>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803" y="1224936"/>
            <a:ext cx="790038" cy="557964"/>
          </a:xfrm>
          <a:prstGeom prst="rect">
            <a:avLst/>
          </a:prstGeom>
        </p:spPr>
      </p:pic>
      <p:pic>
        <p:nvPicPr>
          <p:cNvPr id="270" name="Immagine 269" descr="Arrow Down Orange · Free vector graphic on Pixaba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70753" flipH="1" flipV="1">
            <a:off x="370484" y="3369224"/>
            <a:ext cx="172599" cy="344108"/>
          </a:xfrm>
          <a:prstGeom prst="rect">
            <a:avLst/>
          </a:prstGeom>
        </p:spPr>
      </p:pic>
      <p:pic>
        <p:nvPicPr>
          <p:cNvPr id="271" name="Immagine 270" descr="Arrow Down Orange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8430200" flipH="1" flipV="1">
            <a:off x="3411336" y="2248377"/>
            <a:ext cx="175129" cy="349152"/>
          </a:xfrm>
          <a:prstGeom prst="rect">
            <a:avLst/>
          </a:prstGeom>
          <a:scene3d>
            <a:camera prst="orthographicFront">
              <a:rot lat="0" lon="0" rev="0"/>
            </a:camera>
            <a:lightRig rig="threePt" dir="t"/>
          </a:scene3d>
        </p:spPr>
      </p:pic>
      <p:sp>
        <p:nvSpPr>
          <p:cNvPr id="272" name="CasellaDiTesto 271"/>
          <p:cNvSpPr txBox="1"/>
          <p:nvPr/>
        </p:nvSpPr>
        <p:spPr>
          <a:xfrm>
            <a:off x="286873" y="3660970"/>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East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ttangolo arrotondato 12"/>
          <p:cNvSpPr/>
          <p:nvPr/>
        </p:nvSpPr>
        <p:spPr>
          <a:xfrm>
            <a:off x="3587492" y="2573292"/>
            <a:ext cx="679470" cy="327505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3" name="CasellaDiTesto 272"/>
          <p:cNvSpPr txBox="1"/>
          <p:nvPr/>
        </p:nvSpPr>
        <p:spPr>
          <a:xfrm>
            <a:off x="3447349" y="2553432"/>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West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3" name="CasellaDiTesto 262"/>
          <p:cNvSpPr txBox="1"/>
          <p:nvPr/>
        </p:nvSpPr>
        <p:spPr>
          <a:xfrm rot="158050">
            <a:off x="4108744" y="4003408"/>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9-12m</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36" name="Connettore diritto 235"/>
          <p:cNvCxnSpPr/>
          <p:nvPr/>
        </p:nvCxnSpPr>
        <p:spPr>
          <a:xfrm flipV="1">
            <a:off x="3066022" y="4542134"/>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p:cNvCxnSpPr/>
          <p:nvPr/>
        </p:nvCxnSpPr>
        <p:spPr>
          <a:xfrm flipV="1">
            <a:off x="3350616" y="4538260"/>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8" name="Connettore diritto 237"/>
          <p:cNvCxnSpPr/>
          <p:nvPr/>
        </p:nvCxnSpPr>
        <p:spPr>
          <a:xfrm flipV="1">
            <a:off x="3662902" y="4570512"/>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9" name="Connettore diritto 238"/>
          <p:cNvCxnSpPr/>
          <p:nvPr/>
        </p:nvCxnSpPr>
        <p:spPr>
          <a:xfrm flipV="1">
            <a:off x="4142152" y="4434277"/>
            <a:ext cx="23760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0" name="Connettore diritto 239"/>
          <p:cNvCxnSpPr/>
          <p:nvPr/>
        </p:nvCxnSpPr>
        <p:spPr>
          <a:xfrm>
            <a:off x="6760935" y="4481766"/>
            <a:ext cx="3183165"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1" name="Connettore diritto 240"/>
          <p:cNvCxnSpPr/>
          <p:nvPr/>
        </p:nvCxnSpPr>
        <p:spPr>
          <a:xfrm flipV="1">
            <a:off x="4845422" y="4535652"/>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2" name="Connettore diritto 241"/>
          <p:cNvCxnSpPr/>
          <p:nvPr/>
        </p:nvCxnSpPr>
        <p:spPr>
          <a:xfrm flipV="1">
            <a:off x="5130016" y="4531778"/>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3" name="Connettore diritto 242"/>
          <p:cNvCxnSpPr/>
          <p:nvPr/>
        </p:nvCxnSpPr>
        <p:spPr>
          <a:xfrm flipV="1">
            <a:off x="5442302" y="4564030"/>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4" name="Connettore diritto 243"/>
          <p:cNvCxnSpPr/>
          <p:nvPr/>
        </p:nvCxnSpPr>
        <p:spPr>
          <a:xfrm flipV="1">
            <a:off x="5786840" y="4571038"/>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5" name="Connettore diritto 244"/>
          <p:cNvCxnSpPr/>
          <p:nvPr/>
        </p:nvCxnSpPr>
        <p:spPr>
          <a:xfrm flipV="1">
            <a:off x="6168087" y="4581348"/>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6" name="Connettore diritto 245"/>
          <p:cNvCxnSpPr/>
          <p:nvPr/>
        </p:nvCxnSpPr>
        <p:spPr>
          <a:xfrm flipV="1">
            <a:off x="6586694" y="4600419"/>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7" name="Connettore diritto 246"/>
          <p:cNvCxnSpPr/>
          <p:nvPr/>
        </p:nvCxnSpPr>
        <p:spPr>
          <a:xfrm flipV="1">
            <a:off x="6967617" y="4571038"/>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8" name="Connettore diritto 247"/>
          <p:cNvCxnSpPr/>
          <p:nvPr/>
        </p:nvCxnSpPr>
        <p:spPr>
          <a:xfrm flipV="1">
            <a:off x="7332167" y="4579697"/>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9" name="Connettore diritto 248"/>
          <p:cNvCxnSpPr/>
          <p:nvPr/>
        </p:nvCxnSpPr>
        <p:spPr>
          <a:xfrm flipV="1">
            <a:off x="7616761" y="4575823"/>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0" name="Connettore diritto 249"/>
          <p:cNvCxnSpPr/>
          <p:nvPr/>
        </p:nvCxnSpPr>
        <p:spPr>
          <a:xfrm flipV="1">
            <a:off x="7929047" y="460807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1" name="Connettore diritto 250"/>
          <p:cNvCxnSpPr/>
          <p:nvPr/>
        </p:nvCxnSpPr>
        <p:spPr>
          <a:xfrm flipV="1">
            <a:off x="3977822" y="459062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2" name="Connettore diritto 251"/>
          <p:cNvCxnSpPr/>
          <p:nvPr/>
        </p:nvCxnSpPr>
        <p:spPr>
          <a:xfrm flipV="1">
            <a:off x="4342372" y="4599284"/>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Connettore diritto 227"/>
          <p:cNvCxnSpPr/>
          <p:nvPr/>
        </p:nvCxnSpPr>
        <p:spPr>
          <a:xfrm flipV="1">
            <a:off x="2494790" y="4444203"/>
            <a:ext cx="157452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4" name="Rettangolo arrotondato 273"/>
          <p:cNvSpPr/>
          <p:nvPr/>
        </p:nvSpPr>
        <p:spPr>
          <a:xfrm>
            <a:off x="863382" y="4816155"/>
            <a:ext cx="679470" cy="9813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5" name="Rettangolo arrotondato 274"/>
          <p:cNvSpPr/>
          <p:nvPr/>
        </p:nvSpPr>
        <p:spPr>
          <a:xfrm>
            <a:off x="1458769" y="5158569"/>
            <a:ext cx="2569292" cy="119608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Connettore diritto 10"/>
          <p:cNvCxnSpPr/>
          <p:nvPr/>
        </p:nvCxnSpPr>
        <p:spPr>
          <a:xfrm flipV="1">
            <a:off x="2494790" y="4243908"/>
            <a:ext cx="3994108" cy="0"/>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7" name="Connettore diritto 226"/>
          <p:cNvCxnSpPr/>
          <p:nvPr/>
        </p:nvCxnSpPr>
        <p:spPr>
          <a:xfrm flipV="1">
            <a:off x="657057" y="4415764"/>
            <a:ext cx="157452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Connettore diritto 228"/>
          <p:cNvCxnSpPr/>
          <p:nvPr/>
        </p:nvCxnSpPr>
        <p:spPr>
          <a:xfrm flipV="1">
            <a:off x="579277" y="4498089"/>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Connettore diritto 229"/>
          <p:cNvCxnSpPr/>
          <p:nvPr/>
        </p:nvCxnSpPr>
        <p:spPr>
          <a:xfrm flipV="1">
            <a:off x="863871" y="449421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Connettore diritto 230"/>
          <p:cNvCxnSpPr/>
          <p:nvPr/>
        </p:nvCxnSpPr>
        <p:spPr>
          <a:xfrm flipV="1">
            <a:off x="1176157" y="4526467"/>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2" name="Connettore diritto 231"/>
          <p:cNvCxnSpPr/>
          <p:nvPr/>
        </p:nvCxnSpPr>
        <p:spPr>
          <a:xfrm flipV="1">
            <a:off x="1520695" y="453347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3" name="Connettore diritto 232"/>
          <p:cNvCxnSpPr/>
          <p:nvPr/>
        </p:nvCxnSpPr>
        <p:spPr>
          <a:xfrm flipV="1">
            <a:off x="1901942" y="454378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4" name="Connettore diritto 233"/>
          <p:cNvCxnSpPr/>
          <p:nvPr/>
        </p:nvCxnSpPr>
        <p:spPr>
          <a:xfrm flipV="1">
            <a:off x="2320549" y="4562856"/>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8" name="Immagine 277" descr="Arrow Down Orange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8430200" flipH="1" flipV="1">
            <a:off x="4841124" y="2339175"/>
            <a:ext cx="175129" cy="349152"/>
          </a:xfrm>
          <a:prstGeom prst="rect">
            <a:avLst/>
          </a:prstGeom>
          <a:scene3d>
            <a:camera prst="orthographicFront">
              <a:rot lat="0" lon="0" rev="0"/>
            </a:camera>
            <a:lightRig rig="threePt" dir="t"/>
          </a:scene3d>
        </p:spPr>
      </p:pic>
      <p:pic>
        <p:nvPicPr>
          <p:cNvPr id="279" name="Immagine 278" descr="Arrow Down Orange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8430200" flipH="1" flipV="1">
            <a:off x="5813479" y="1656692"/>
            <a:ext cx="175129" cy="349152"/>
          </a:xfrm>
          <a:prstGeom prst="rect">
            <a:avLst/>
          </a:prstGeom>
          <a:scene3d>
            <a:camera prst="orthographicFront">
              <a:rot lat="0" lon="0" rev="0"/>
            </a:camera>
            <a:lightRig rig="threePt" dir="t"/>
          </a:scene3d>
        </p:spPr>
      </p:pic>
      <p:pic>
        <p:nvPicPr>
          <p:cNvPr id="280" name="Immagine 279" descr="Arrow Down Orange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8430200" flipH="1" flipV="1">
            <a:off x="5467707" y="1848559"/>
            <a:ext cx="175129" cy="349152"/>
          </a:xfrm>
          <a:prstGeom prst="rect">
            <a:avLst/>
          </a:prstGeom>
          <a:scene3d>
            <a:camera prst="orthographicFront">
              <a:rot lat="0" lon="0" rev="0"/>
            </a:camera>
            <a:lightRig rig="threePt" dir="t"/>
          </a:scene3d>
        </p:spPr>
      </p:pic>
      <p:pic>
        <p:nvPicPr>
          <p:cNvPr id="281" name="Immagine 280" descr="Arrow Down Orange · Free vector graphic on Pixaba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8430200" flipH="1" flipV="1">
            <a:off x="5127867" y="2077027"/>
            <a:ext cx="175129" cy="349152"/>
          </a:xfrm>
          <a:prstGeom prst="rect">
            <a:avLst/>
          </a:prstGeom>
          <a:scene3d>
            <a:camera prst="orthographicFront">
              <a:rot lat="0" lon="0" rev="0"/>
            </a:camera>
            <a:lightRig rig="threePt" dir="t"/>
          </a:scene3d>
        </p:spPr>
      </p:pic>
      <p:pic>
        <p:nvPicPr>
          <p:cNvPr id="282" name="Immagine 281" descr="Arrow Down Orange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988665" flipH="1" flipV="1">
            <a:off x="5373924" y="4018978"/>
            <a:ext cx="198081" cy="394911"/>
          </a:xfrm>
          <a:prstGeom prst="rect">
            <a:avLst/>
          </a:prstGeom>
          <a:scene3d>
            <a:camera prst="orthographicFront">
              <a:rot lat="0" lon="0" rev="0"/>
            </a:camera>
            <a:lightRig rig="threePt" dir="t"/>
          </a:scene3d>
        </p:spPr>
      </p:pic>
      <p:pic>
        <p:nvPicPr>
          <p:cNvPr id="284" name="Immagine 283" descr="Arrow Down Orange · Free vector graphic on Pixabay"/>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3252" flipV="1">
            <a:off x="5963255" y="3949816"/>
            <a:ext cx="201825" cy="402376"/>
          </a:xfrm>
          <a:prstGeom prst="rect">
            <a:avLst/>
          </a:prstGeom>
        </p:spPr>
      </p:pic>
      <p:pic>
        <p:nvPicPr>
          <p:cNvPr id="285" name="Immagine 284" descr="Arrow Down Orange · Free vector graphic on Pixabay"/>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8709321" flipH="1" flipV="1">
            <a:off x="7571944" y="4042036"/>
            <a:ext cx="192101" cy="382989"/>
          </a:xfrm>
          <a:prstGeom prst="rect">
            <a:avLst/>
          </a:prstGeom>
          <a:scene3d>
            <a:camera prst="orthographicFront">
              <a:rot lat="0" lon="0" rev="0"/>
            </a:camera>
            <a:lightRig rig="threePt" dir="t"/>
          </a:scene3d>
        </p:spPr>
      </p:pic>
      <p:pic>
        <p:nvPicPr>
          <p:cNvPr id="287" name="Immagine 286" descr="Arrow Down Orange · Free vector graphic on Pixabay"/>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8709321" flipH="1" flipV="1">
            <a:off x="7175768" y="3714290"/>
            <a:ext cx="192101" cy="382989"/>
          </a:xfrm>
          <a:prstGeom prst="rect">
            <a:avLst/>
          </a:prstGeom>
          <a:scene3d>
            <a:camera prst="orthographicFront">
              <a:rot lat="0" lon="0" rev="0"/>
            </a:camera>
            <a:lightRig rig="threePt" dir="t"/>
          </a:scene3d>
        </p:spPr>
      </p:pic>
      <p:pic>
        <p:nvPicPr>
          <p:cNvPr id="288" name="Immagine 287" descr="Arrow Down Orange · Free vector graphic on Pixabay"/>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8709321" flipH="1" flipV="1">
            <a:off x="6849352" y="3390364"/>
            <a:ext cx="192101" cy="382989"/>
          </a:xfrm>
          <a:prstGeom prst="rect">
            <a:avLst/>
          </a:prstGeom>
          <a:scene3d>
            <a:camera prst="orthographicFront">
              <a:rot lat="0" lon="0" rev="0"/>
            </a:camera>
            <a:lightRig rig="threePt" dir="t"/>
          </a:scene3d>
        </p:spPr>
      </p:pic>
      <p:pic>
        <p:nvPicPr>
          <p:cNvPr id="19" name="Immagine 18" descr="Cloud Weather Clouds · Free image on Pixabay"/>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49709" y="1271295"/>
            <a:ext cx="1402330" cy="978709"/>
          </a:xfrm>
          <a:prstGeom prst="rect">
            <a:avLst/>
          </a:prstGeom>
        </p:spPr>
      </p:pic>
      <p:sp>
        <p:nvSpPr>
          <p:cNvPr id="23" name="Rettangolo 22"/>
          <p:cNvSpPr/>
          <p:nvPr/>
        </p:nvSpPr>
        <p:spPr>
          <a:xfrm rot="1959138" flipH="1">
            <a:off x="8700858" y="2074438"/>
            <a:ext cx="92592" cy="2449607"/>
          </a:xfrm>
          <a:prstGeom prst="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83" name="Immagine 282" descr="Arrow Down Orange · Free vector graphic on Pixabay"/>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2913778" flipH="1" flipV="1">
            <a:off x="7960405" y="4133057"/>
            <a:ext cx="248489" cy="374677"/>
          </a:xfrm>
          <a:prstGeom prst="rect">
            <a:avLst/>
          </a:prstGeom>
          <a:scene3d>
            <a:camera prst="orthographicFront">
              <a:rot lat="0" lon="0" rev="0"/>
            </a:camera>
            <a:lightRig rig="threePt" dir="t"/>
          </a:scene3d>
        </p:spPr>
      </p:pic>
      <p:sp>
        <p:nvSpPr>
          <p:cNvPr id="289" name="CasellaDiTesto 288"/>
          <p:cNvSpPr txBox="1"/>
          <p:nvPr/>
        </p:nvSpPr>
        <p:spPr>
          <a:xfrm rot="19305006">
            <a:off x="5375495" y="2172730"/>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Front </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0" name="CasellaDiTesto 289"/>
          <p:cNvSpPr txBox="1"/>
          <p:nvPr/>
        </p:nvSpPr>
        <p:spPr>
          <a:xfrm rot="19305006">
            <a:off x="6845048" y="3048888"/>
            <a:ext cx="7510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Back</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1" name="CasellaDiTesto 290"/>
          <p:cNvSpPr txBox="1"/>
          <p:nvPr/>
        </p:nvSpPr>
        <p:spPr>
          <a:xfrm>
            <a:off x="4830201" y="4361472"/>
            <a:ext cx="1658542" cy="46166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Reflection</a:t>
            </a: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of </a:t>
            </a: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direct</a:t>
            </a: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sunlight</a:t>
            </a: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2" name="CasellaDiTesto 291"/>
          <p:cNvSpPr txBox="1"/>
          <p:nvPr/>
        </p:nvSpPr>
        <p:spPr>
          <a:xfrm>
            <a:off x="6963582" y="3467577"/>
            <a:ext cx="165854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Reflection</a:t>
            </a: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of diffuse </a:t>
            </a: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sunlight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93" name="Immagine 292" descr="Arrow Down Orange · Free vector graphic on Pixabay"/>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15053421" flipV="1">
            <a:off x="7264566" y="2386060"/>
            <a:ext cx="212752" cy="475713"/>
          </a:xfrm>
          <a:prstGeom prst="rect">
            <a:avLst/>
          </a:prstGeom>
          <a:scene3d>
            <a:camera prst="orthographicFront">
              <a:rot lat="0" lon="0" rev="0"/>
            </a:camera>
            <a:lightRig rig="threePt" dir="t"/>
          </a:scene3d>
        </p:spPr>
      </p:pic>
      <p:sp>
        <p:nvSpPr>
          <p:cNvPr id="295" name="CasellaDiTesto 294"/>
          <p:cNvSpPr txBox="1"/>
          <p:nvPr/>
        </p:nvSpPr>
        <p:spPr>
          <a:xfrm>
            <a:off x="7322628" y="1887014"/>
            <a:ext cx="165854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Diffuse </a:t>
            </a: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sunlight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6" name="CasellaDiTesto 295"/>
          <p:cNvSpPr txBox="1"/>
          <p:nvPr/>
        </p:nvSpPr>
        <p:spPr>
          <a:xfrm>
            <a:off x="4198350" y="1506064"/>
            <a:ext cx="165854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Sunlight</a:t>
            </a:r>
            <a:r>
              <a:rPr kumimoji="0" lang="it-IT" sz="1200" b="1" i="0" u="none" strike="noStrike" kern="1200" cap="none" spc="0" normalizeH="0" baseline="0" noProof="0" smtClean="0">
                <a:ln>
                  <a:noFill/>
                </a:ln>
                <a:solidFill>
                  <a:prstClr val="black"/>
                </a:solidFill>
                <a:effectLst/>
                <a:uLnTx/>
                <a:uFillTx/>
                <a:latin typeface="Calibri" panose="020F0502020204030204"/>
                <a:ea typeface="+mn-ea"/>
                <a:cs typeface="+mn-cs"/>
              </a:rPr>
              <a:t> to the </a:t>
            </a:r>
            <a:r>
              <a:rPr kumimoji="0" lang="it-IT"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module</a:t>
            </a: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front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7" name="CasellaDiTesto 296"/>
          <p:cNvSpPr txBox="1"/>
          <p:nvPr/>
        </p:nvSpPr>
        <p:spPr>
          <a:xfrm>
            <a:off x="8595505" y="4228228"/>
            <a:ext cx="165854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smtClean="0">
                <a:ln>
                  <a:noFill/>
                </a:ln>
                <a:solidFill>
                  <a:prstClr val="black"/>
                </a:solidFill>
                <a:effectLst/>
                <a:uLnTx/>
                <a:uFillTx/>
                <a:latin typeface="Calibri" panose="020F0502020204030204"/>
                <a:ea typeface="+mn-ea"/>
                <a:cs typeface="+mn-cs"/>
              </a:rPr>
              <a:t>Ground albedo</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98" name="Connettore diritto 297"/>
          <p:cNvCxnSpPr/>
          <p:nvPr/>
        </p:nvCxnSpPr>
        <p:spPr>
          <a:xfrm flipV="1">
            <a:off x="9578941" y="4589120"/>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4" name="Connettore diritto 303"/>
          <p:cNvCxnSpPr/>
          <p:nvPr/>
        </p:nvCxnSpPr>
        <p:spPr>
          <a:xfrm flipV="1">
            <a:off x="8641909" y="4570512"/>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5" name="Connettore diritto 304"/>
          <p:cNvCxnSpPr/>
          <p:nvPr/>
        </p:nvCxnSpPr>
        <p:spPr>
          <a:xfrm flipV="1">
            <a:off x="8187018" y="4602669"/>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7" name="Connettore diritto 306"/>
          <p:cNvCxnSpPr/>
          <p:nvPr/>
        </p:nvCxnSpPr>
        <p:spPr>
          <a:xfrm flipV="1">
            <a:off x="8913389" y="4618385"/>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8" name="Connettore diritto 307"/>
          <p:cNvCxnSpPr/>
          <p:nvPr/>
        </p:nvCxnSpPr>
        <p:spPr>
          <a:xfrm flipV="1">
            <a:off x="9199042" y="4640536"/>
            <a:ext cx="365159" cy="23645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772755" y="5041541"/>
            <a:ext cx="10530245" cy="1754326"/>
          </a:xfrm>
          <a:prstGeom prst="rect">
            <a:avLst/>
          </a:prstGeom>
          <a:noFill/>
        </p:spPr>
        <p:txBody>
          <a:bodyPr wrap="square" rtlCol="0">
            <a:spAutoFit/>
          </a:bodyPr>
          <a:lstStyle/>
          <a:p>
            <a:r>
              <a:rPr lang="en-US" dirty="0"/>
              <a:t>The </a:t>
            </a:r>
            <a:r>
              <a:rPr lang="en-US" b="1" dirty="0"/>
              <a:t>main layout features</a:t>
            </a:r>
            <a:r>
              <a:rPr lang="en-US" dirty="0"/>
              <a:t> of considered existing PV plants are: </a:t>
            </a:r>
          </a:p>
          <a:p>
            <a:pPr marL="285750" lvl="0" indent="-285750">
              <a:buFont typeface="Arial" panose="020B0604020202020204" pitchFamily="34" charset="0"/>
              <a:buChar char="•"/>
            </a:pPr>
            <a:r>
              <a:rPr lang="en-US" b="1" dirty="0"/>
              <a:t>ground-mounted bifacial panels</a:t>
            </a:r>
            <a:r>
              <a:rPr lang="en-US" dirty="0"/>
              <a:t> arranged in parallel lines; bi-facial solar panels are equipped with solar cells on both sides of the panel (front and rear), so as to produce more energy, taking advantage of direct sunlight as well as light reflected from the ground; </a:t>
            </a:r>
          </a:p>
          <a:p>
            <a:pPr marL="285750" indent="-285750">
              <a:buFont typeface="Arial" panose="020B0604020202020204" pitchFamily="34" charset="0"/>
              <a:buChar char="•"/>
            </a:pPr>
            <a:r>
              <a:rPr lang="en-US" b="1" dirty="0"/>
              <a:t>horizontal tracker </a:t>
            </a:r>
            <a:r>
              <a:rPr lang="en-US" dirty="0"/>
              <a:t>with tilt angle </a:t>
            </a:r>
            <a:r>
              <a:rPr lang="en-US" dirty="0" smtClean="0"/>
              <a:t>(</a:t>
            </a:r>
            <a:r>
              <a:rPr lang="en-US" smtClean="0"/>
              <a:t>east- west) that </a:t>
            </a:r>
            <a:r>
              <a:rPr lang="en-US" dirty="0"/>
              <a:t>can achieve +/- 60°; when the tracker is at its maximum tilt angle, the tracker achieves the minimum distance from the ground (20-70 </a:t>
            </a:r>
            <a:r>
              <a:rPr lang="en-US" dirty="0" smtClean="0"/>
              <a:t>cm)</a:t>
            </a:r>
            <a:endParaRPr lang="en-US" dirty="0"/>
          </a:p>
        </p:txBody>
      </p:sp>
      <p:sp>
        <p:nvSpPr>
          <p:cNvPr id="3" name="CasellaDiTesto 2"/>
          <p:cNvSpPr txBox="1"/>
          <p:nvPr/>
        </p:nvSpPr>
        <p:spPr>
          <a:xfrm>
            <a:off x="657057" y="304800"/>
            <a:ext cx="4450238" cy="646331"/>
          </a:xfrm>
          <a:prstGeom prst="rect">
            <a:avLst/>
          </a:prstGeom>
          <a:noFill/>
        </p:spPr>
        <p:txBody>
          <a:bodyPr wrap="square" rtlCol="0">
            <a:spAutoFit/>
          </a:bodyPr>
          <a:lstStyle/>
          <a:p>
            <a:r>
              <a:rPr lang="it-IT" sz="3600" b="1" dirty="0" err="1" smtClean="0"/>
              <a:t>Annex</a:t>
            </a:r>
            <a:r>
              <a:rPr lang="it-IT" sz="3600" b="1" dirty="0" smtClean="0"/>
              <a:t> 1 </a:t>
            </a:r>
            <a:endParaRPr lang="en-US" sz="3600" b="1" dirty="0"/>
          </a:p>
        </p:txBody>
      </p:sp>
    </p:spTree>
    <p:extLst>
      <p:ext uri="{BB962C8B-B14F-4D97-AF65-F5344CB8AC3E}">
        <p14:creationId xmlns:p14="http://schemas.microsoft.com/office/powerpoint/2010/main" val="359347827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637A275D447EA44A96ACF949F347086" ma:contentTypeVersion="17" ma:contentTypeDescription="Creare un nuovo documento." ma:contentTypeScope="" ma:versionID="19ecd0698d31cc79a35511e36fc504cc">
  <xsd:schema xmlns:xsd="http://www.w3.org/2001/XMLSchema" xmlns:xs="http://www.w3.org/2001/XMLSchema" xmlns:p="http://schemas.microsoft.com/office/2006/metadata/properties" xmlns:ns2="00d8ac02-04b2-4335-91fa-7da329dfdb8a" xmlns:ns3="61907a53-e8c2-49a3-99df-16c7d307ed91" targetNamespace="http://schemas.microsoft.com/office/2006/metadata/properties" ma:root="true" ma:fieldsID="c3219bc9964f3aed1f334df3f643aa09" ns2:_="" ns3:_="">
    <xsd:import namespace="00d8ac02-04b2-4335-91fa-7da329dfdb8a"/>
    <xsd:import namespace="61907a53-e8c2-49a3-99df-16c7d307ed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Article_x0020_date" minOccurs="0"/>
                <xsd:element ref="ns2:Source" minOccurs="0"/>
                <xsd:element ref="ns2:Scor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d8ac02-04b2-4335-91fa-7da329dfdb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Article_x0020_date" ma:index="18" nillable="true" ma:displayName="Article date" ma:internalName="Article_x0020_date">
      <xsd:simpleType>
        <xsd:restriction base="dms:Text">
          <xsd:maxLength value="255"/>
        </xsd:restriction>
      </xsd:simpleType>
    </xsd:element>
    <xsd:element name="Source" ma:index="19" nillable="true" ma:displayName="Source" ma:description="Source" ma:internalName="Source">
      <xsd:simpleType>
        <xsd:restriction base="dms:Text">
          <xsd:maxLength value="255"/>
        </xsd:restriction>
      </xsd:simpleType>
    </xsd:element>
    <xsd:element name="Score" ma:index="21" nillable="true" ma:displayName="Score" ma:description="Score" ma:internalName="Score">
      <xsd:simpleType>
        <xsd:restriction base="dms:Text">
          <xsd:maxLength value="255"/>
        </xsd:restriction>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907a53-e8c2-49a3-99df-16c7d307ed91" elementFormDefault="qualified">
    <xsd:import namespace="http://schemas.microsoft.com/office/2006/documentManagement/types"/>
    <xsd:import namespace="http://schemas.microsoft.com/office/infopath/2007/PartnerControls"/>
    <xsd:element name="SharedWithUsers" ma:index="14"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core xmlns="00d8ac02-04b2-4335-91fa-7da329dfdb8a" xsi:nil="true"/>
    <Source xmlns="00d8ac02-04b2-4335-91fa-7da329dfdb8a" xsi:nil="true"/>
    <Article_x0020_date xmlns="00d8ac02-04b2-4335-91fa-7da329dfdb8a" xsi:nil="true"/>
  </documentManagement>
</p:properties>
</file>

<file path=customXml/itemProps1.xml><?xml version="1.0" encoding="utf-8"?>
<ds:datastoreItem xmlns:ds="http://schemas.openxmlformats.org/officeDocument/2006/customXml" ds:itemID="{EDEBAD22-40F5-4482-89C9-E4C765C76172}"/>
</file>

<file path=customXml/itemProps2.xml><?xml version="1.0" encoding="utf-8"?>
<ds:datastoreItem xmlns:ds="http://schemas.openxmlformats.org/officeDocument/2006/customXml" ds:itemID="{F6A4AC55-BDAE-4896-BB48-DC2D0B13DA6D}"/>
</file>

<file path=customXml/itemProps3.xml><?xml version="1.0" encoding="utf-8"?>
<ds:datastoreItem xmlns:ds="http://schemas.openxmlformats.org/officeDocument/2006/customXml" ds:itemID="{9CEED6C3-9C66-4035-B4DB-D59A1DFA9037}"/>
</file>

<file path=docProps/app.xml><?xml version="1.0" encoding="utf-8"?>
<Properties xmlns="http://schemas.openxmlformats.org/officeDocument/2006/extended-properties" xmlns:vt="http://schemas.openxmlformats.org/officeDocument/2006/docPropsVTypes">
  <TotalTime>1</TotalTime>
  <Words>123</Words>
  <Application>Microsoft Office PowerPoint</Application>
  <PresentationFormat>Widescreen</PresentationFormat>
  <Paragraphs>16</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Company>ENEL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 Blasi Miriam Lucia Vincenza (INN TGX)</dc:creator>
  <cp:lastModifiedBy>Bellia Gioacchino (INN TGX)</cp:lastModifiedBy>
  <cp:revision>4</cp:revision>
  <dcterms:created xsi:type="dcterms:W3CDTF">2020-05-04T09:57:08Z</dcterms:created>
  <dcterms:modified xsi:type="dcterms:W3CDTF">2020-05-26T09:14:50Z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0x0101007637A275D447EA44A96ACF949F347086</vt:lpwstr>
  </property>
</Properties>
</file>